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3"/>
  </p:notesMasterIdLst>
  <p:handoutMasterIdLst>
    <p:handoutMasterId r:id="rId24"/>
  </p:handoutMasterIdLst>
  <p:sldIdLst>
    <p:sldId id="278" r:id="rId2"/>
    <p:sldId id="279" r:id="rId3"/>
    <p:sldId id="366" r:id="rId4"/>
    <p:sldId id="280" r:id="rId5"/>
    <p:sldId id="367" r:id="rId6"/>
    <p:sldId id="368" r:id="rId7"/>
    <p:sldId id="371" r:id="rId8"/>
    <p:sldId id="369" r:id="rId9"/>
    <p:sldId id="281" r:id="rId10"/>
    <p:sldId id="370" r:id="rId11"/>
    <p:sldId id="282" r:id="rId12"/>
    <p:sldId id="372" r:id="rId13"/>
    <p:sldId id="374" r:id="rId14"/>
    <p:sldId id="373" r:id="rId15"/>
    <p:sldId id="258" r:id="rId16"/>
    <p:sldId id="260" r:id="rId17"/>
    <p:sldId id="375" r:id="rId18"/>
    <p:sldId id="283" r:id="rId19"/>
    <p:sldId id="376" r:id="rId20"/>
    <p:sldId id="377" r:id="rId21"/>
    <p:sldId id="284"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5.png"/><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svg"/><Relationship Id="rId1" Type="http://schemas.openxmlformats.org/officeDocument/2006/relationships/image" Target="../media/image14.png"/><Relationship Id="rId6" Type="http://schemas.openxmlformats.org/officeDocument/2006/relationships/image" Target="../media/image24.svg"/><Relationship Id="rId5" Type="http://schemas.openxmlformats.org/officeDocument/2006/relationships/image" Target="../media/image16.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5.png"/><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svg"/><Relationship Id="rId1" Type="http://schemas.openxmlformats.org/officeDocument/2006/relationships/image" Target="../media/image14.png"/><Relationship Id="rId6" Type="http://schemas.openxmlformats.org/officeDocument/2006/relationships/image" Target="../media/image24.svg"/><Relationship Id="rId5" Type="http://schemas.openxmlformats.org/officeDocument/2006/relationships/image" Target="../media/image16.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0F8DB-8C38-485C-9C90-561EB037C8E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2C5BF24-FC93-44C0-9898-DC0FF9518566}">
      <dgm:prSet/>
      <dgm:spPr/>
      <dgm:t>
        <a:bodyPr/>
        <a:lstStyle/>
        <a:p>
          <a:r>
            <a:rPr lang="en-AU"/>
            <a:t>Transparency, </a:t>
          </a:r>
          <a:endParaRPr lang="en-US"/>
        </a:p>
      </dgm:t>
    </dgm:pt>
    <dgm:pt modelId="{0CC3C761-32F8-4A38-9808-6177F46F81AA}" type="parTrans" cxnId="{EB16D1C8-EAB4-4A9D-BB0C-8B67E32F4D3D}">
      <dgm:prSet/>
      <dgm:spPr/>
      <dgm:t>
        <a:bodyPr/>
        <a:lstStyle/>
        <a:p>
          <a:endParaRPr lang="en-US"/>
        </a:p>
      </dgm:t>
    </dgm:pt>
    <dgm:pt modelId="{EC41BA66-33BD-4DC2-82A2-03E66E38C0F2}" type="sibTrans" cxnId="{EB16D1C8-EAB4-4A9D-BB0C-8B67E32F4D3D}">
      <dgm:prSet/>
      <dgm:spPr/>
      <dgm:t>
        <a:bodyPr/>
        <a:lstStyle/>
        <a:p>
          <a:endParaRPr lang="en-US"/>
        </a:p>
      </dgm:t>
    </dgm:pt>
    <dgm:pt modelId="{686A6435-8D60-4EDA-8D22-40D6894AC3F1}">
      <dgm:prSet/>
      <dgm:spPr/>
      <dgm:t>
        <a:bodyPr/>
        <a:lstStyle/>
        <a:p>
          <a:r>
            <a:rPr lang="en-AU"/>
            <a:t>Accountability </a:t>
          </a:r>
          <a:endParaRPr lang="en-US"/>
        </a:p>
      </dgm:t>
    </dgm:pt>
    <dgm:pt modelId="{6E02BD56-2419-414A-8C5E-1C6CA7E46387}" type="parTrans" cxnId="{98BAFC2D-4B1B-4D83-92FE-A9A0CA14E4F3}">
      <dgm:prSet/>
      <dgm:spPr/>
      <dgm:t>
        <a:bodyPr/>
        <a:lstStyle/>
        <a:p>
          <a:endParaRPr lang="en-US"/>
        </a:p>
      </dgm:t>
    </dgm:pt>
    <dgm:pt modelId="{FBBA7D9A-EC26-456E-B3EA-0976F1CCD11D}" type="sibTrans" cxnId="{98BAFC2D-4B1B-4D83-92FE-A9A0CA14E4F3}">
      <dgm:prSet/>
      <dgm:spPr/>
      <dgm:t>
        <a:bodyPr/>
        <a:lstStyle/>
        <a:p>
          <a:endParaRPr lang="en-US"/>
        </a:p>
      </dgm:t>
    </dgm:pt>
    <dgm:pt modelId="{2EDA6EA6-F8C5-4B87-AD6F-31BBFCB253B8}">
      <dgm:prSet/>
      <dgm:spPr/>
      <dgm:t>
        <a:bodyPr/>
        <a:lstStyle/>
        <a:p>
          <a:r>
            <a:rPr lang="en-AU"/>
            <a:t>Inclusiveness </a:t>
          </a:r>
          <a:endParaRPr lang="en-US"/>
        </a:p>
      </dgm:t>
    </dgm:pt>
    <dgm:pt modelId="{AC032E96-E097-4796-BF59-44266AF299A4}" type="parTrans" cxnId="{EB865796-9C1C-4472-994C-82E0CC965EF7}">
      <dgm:prSet/>
      <dgm:spPr/>
      <dgm:t>
        <a:bodyPr/>
        <a:lstStyle/>
        <a:p>
          <a:endParaRPr lang="en-US"/>
        </a:p>
      </dgm:t>
    </dgm:pt>
    <dgm:pt modelId="{BCEACD31-D457-42F0-9D81-3345F64EEE57}" type="sibTrans" cxnId="{EB865796-9C1C-4472-994C-82E0CC965EF7}">
      <dgm:prSet/>
      <dgm:spPr/>
      <dgm:t>
        <a:bodyPr/>
        <a:lstStyle/>
        <a:p>
          <a:endParaRPr lang="en-US"/>
        </a:p>
      </dgm:t>
    </dgm:pt>
    <dgm:pt modelId="{89318E40-4641-4C3F-AB18-AC7AF4B8ADFC}" type="pres">
      <dgm:prSet presAssocID="{6290F8DB-8C38-485C-9C90-561EB037C8EF}" presName="root" presStyleCnt="0">
        <dgm:presLayoutVars>
          <dgm:dir/>
          <dgm:resizeHandles val="exact"/>
        </dgm:presLayoutVars>
      </dgm:prSet>
      <dgm:spPr/>
      <dgm:t>
        <a:bodyPr/>
        <a:lstStyle/>
        <a:p>
          <a:endParaRPr lang="en-GB"/>
        </a:p>
      </dgm:t>
    </dgm:pt>
    <dgm:pt modelId="{5D483F5B-4980-4F6C-A771-B71A77270602}" type="pres">
      <dgm:prSet presAssocID="{62C5BF24-FC93-44C0-9898-DC0FF9518566}" presName="compNode" presStyleCnt="0"/>
      <dgm:spPr/>
    </dgm:pt>
    <dgm:pt modelId="{1AAEFEC8-2939-49AA-A5D7-48C2666342A9}" type="pres">
      <dgm:prSet presAssocID="{62C5BF24-FC93-44C0-9898-DC0FF9518566}" presName="bgRect" presStyleLbl="bgShp" presStyleIdx="0" presStyleCnt="3"/>
      <dgm:spPr/>
    </dgm:pt>
    <dgm:pt modelId="{64B17D00-FAFE-4659-9882-D5B915190BB8}" type="pres">
      <dgm:prSet presAssocID="{62C5BF24-FC93-44C0-9898-DC0FF95185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Eyes"/>
        </a:ext>
      </dgm:extLst>
    </dgm:pt>
    <dgm:pt modelId="{9B73FB1F-DA4D-4755-B347-9985F7F0F5F1}" type="pres">
      <dgm:prSet presAssocID="{62C5BF24-FC93-44C0-9898-DC0FF9518566}" presName="spaceRect" presStyleCnt="0"/>
      <dgm:spPr/>
    </dgm:pt>
    <dgm:pt modelId="{0F0D7A83-02A2-44AD-896B-28528604CA7D}" type="pres">
      <dgm:prSet presAssocID="{62C5BF24-FC93-44C0-9898-DC0FF9518566}" presName="parTx" presStyleLbl="revTx" presStyleIdx="0" presStyleCnt="3">
        <dgm:presLayoutVars>
          <dgm:chMax val="0"/>
          <dgm:chPref val="0"/>
        </dgm:presLayoutVars>
      </dgm:prSet>
      <dgm:spPr/>
      <dgm:t>
        <a:bodyPr/>
        <a:lstStyle/>
        <a:p>
          <a:endParaRPr lang="en-GB"/>
        </a:p>
      </dgm:t>
    </dgm:pt>
    <dgm:pt modelId="{846EE42E-991D-40C6-88B4-04CB705B521D}" type="pres">
      <dgm:prSet presAssocID="{EC41BA66-33BD-4DC2-82A2-03E66E38C0F2}" presName="sibTrans" presStyleCnt="0"/>
      <dgm:spPr/>
    </dgm:pt>
    <dgm:pt modelId="{C85E85CF-A8A5-4FF3-A3CF-CAC08BCF66D2}" type="pres">
      <dgm:prSet presAssocID="{686A6435-8D60-4EDA-8D22-40D6894AC3F1}" presName="compNode" presStyleCnt="0"/>
      <dgm:spPr/>
    </dgm:pt>
    <dgm:pt modelId="{46120839-8080-4371-85D5-6451554787F7}" type="pres">
      <dgm:prSet presAssocID="{686A6435-8D60-4EDA-8D22-40D6894AC3F1}" presName="bgRect" presStyleLbl="bgShp" presStyleIdx="1" presStyleCnt="3"/>
      <dgm:spPr/>
    </dgm:pt>
    <dgm:pt modelId="{9E25BD47-CBF2-4C33-824B-37628EE69A7D}" type="pres">
      <dgm:prSet presAssocID="{686A6435-8D60-4EDA-8D22-40D6894AC3F1}"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Checklist"/>
        </a:ext>
      </dgm:extLst>
    </dgm:pt>
    <dgm:pt modelId="{6571F0E7-7262-4468-AD2B-EC8460F7D13F}" type="pres">
      <dgm:prSet presAssocID="{686A6435-8D60-4EDA-8D22-40D6894AC3F1}" presName="spaceRect" presStyleCnt="0"/>
      <dgm:spPr/>
    </dgm:pt>
    <dgm:pt modelId="{3028C77E-5D25-4FC5-9077-4D19937DE17D}" type="pres">
      <dgm:prSet presAssocID="{686A6435-8D60-4EDA-8D22-40D6894AC3F1}" presName="parTx" presStyleLbl="revTx" presStyleIdx="1" presStyleCnt="3">
        <dgm:presLayoutVars>
          <dgm:chMax val="0"/>
          <dgm:chPref val="0"/>
        </dgm:presLayoutVars>
      </dgm:prSet>
      <dgm:spPr/>
      <dgm:t>
        <a:bodyPr/>
        <a:lstStyle/>
        <a:p>
          <a:endParaRPr lang="en-GB"/>
        </a:p>
      </dgm:t>
    </dgm:pt>
    <dgm:pt modelId="{5A9A899B-011E-4E62-8B87-98A0A96AC1D5}" type="pres">
      <dgm:prSet presAssocID="{FBBA7D9A-EC26-456E-B3EA-0976F1CCD11D}" presName="sibTrans" presStyleCnt="0"/>
      <dgm:spPr/>
    </dgm:pt>
    <dgm:pt modelId="{EAB8CC25-220D-40B5-92A9-3F2409EEDC34}" type="pres">
      <dgm:prSet presAssocID="{2EDA6EA6-F8C5-4B87-AD6F-31BBFCB253B8}" presName="compNode" presStyleCnt="0"/>
      <dgm:spPr/>
    </dgm:pt>
    <dgm:pt modelId="{F4C1709F-E488-4E8E-A425-7A21ABCC1ABF}" type="pres">
      <dgm:prSet presAssocID="{2EDA6EA6-F8C5-4B87-AD6F-31BBFCB253B8}" presName="bgRect" presStyleLbl="bgShp" presStyleIdx="2" presStyleCnt="3"/>
      <dgm:spPr/>
    </dgm:pt>
    <dgm:pt modelId="{A620F557-C92E-4311-A9FD-43D3E25AC344}" type="pres">
      <dgm:prSet presAssocID="{2EDA6EA6-F8C5-4B87-AD6F-31BBFCB253B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Group"/>
        </a:ext>
      </dgm:extLst>
    </dgm:pt>
    <dgm:pt modelId="{31204754-D2AD-4536-8194-C51DDB671A33}" type="pres">
      <dgm:prSet presAssocID="{2EDA6EA6-F8C5-4B87-AD6F-31BBFCB253B8}" presName="spaceRect" presStyleCnt="0"/>
      <dgm:spPr/>
    </dgm:pt>
    <dgm:pt modelId="{F01E0519-639E-481D-85B2-20845D4B0FD4}" type="pres">
      <dgm:prSet presAssocID="{2EDA6EA6-F8C5-4B87-AD6F-31BBFCB253B8}" presName="parTx" presStyleLbl="revTx" presStyleIdx="2" presStyleCnt="3">
        <dgm:presLayoutVars>
          <dgm:chMax val="0"/>
          <dgm:chPref val="0"/>
        </dgm:presLayoutVars>
      </dgm:prSet>
      <dgm:spPr/>
      <dgm:t>
        <a:bodyPr/>
        <a:lstStyle/>
        <a:p>
          <a:endParaRPr lang="en-GB"/>
        </a:p>
      </dgm:t>
    </dgm:pt>
  </dgm:ptLst>
  <dgm:cxnLst>
    <dgm:cxn modelId="{08AC19F9-94A6-4573-807E-9C4370A2E650}" type="presOf" srcId="{2EDA6EA6-F8C5-4B87-AD6F-31BBFCB253B8}" destId="{F01E0519-639E-481D-85B2-20845D4B0FD4}" srcOrd="0" destOrd="0" presId="urn:microsoft.com/office/officeart/2018/2/layout/IconVerticalSolidList"/>
    <dgm:cxn modelId="{EB865796-9C1C-4472-994C-82E0CC965EF7}" srcId="{6290F8DB-8C38-485C-9C90-561EB037C8EF}" destId="{2EDA6EA6-F8C5-4B87-AD6F-31BBFCB253B8}" srcOrd="2" destOrd="0" parTransId="{AC032E96-E097-4796-BF59-44266AF299A4}" sibTransId="{BCEACD31-D457-42F0-9D81-3345F64EEE57}"/>
    <dgm:cxn modelId="{EB16D1C8-EAB4-4A9D-BB0C-8B67E32F4D3D}" srcId="{6290F8DB-8C38-485C-9C90-561EB037C8EF}" destId="{62C5BF24-FC93-44C0-9898-DC0FF9518566}" srcOrd="0" destOrd="0" parTransId="{0CC3C761-32F8-4A38-9808-6177F46F81AA}" sibTransId="{EC41BA66-33BD-4DC2-82A2-03E66E38C0F2}"/>
    <dgm:cxn modelId="{98BAFC2D-4B1B-4D83-92FE-A9A0CA14E4F3}" srcId="{6290F8DB-8C38-485C-9C90-561EB037C8EF}" destId="{686A6435-8D60-4EDA-8D22-40D6894AC3F1}" srcOrd="1" destOrd="0" parTransId="{6E02BD56-2419-414A-8C5E-1C6CA7E46387}" sibTransId="{FBBA7D9A-EC26-456E-B3EA-0976F1CCD11D}"/>
    <dgm:cxn modelId="{7E7A566E-4E98-425F-AD03-4920C9D7F9F4}" type="presOf" srcId="{686A6435-8D60-4EDA-8D22-40D6894AC3F1}" destId="{3028C77E-5D25-4FC5-9077-4D19937DE17D}" srcOrd="0" destOrd="0" presId="urn:microsoft.com/office/officeart/2018/2/layout/IconVerticalSolidList"/>
    <dgm:cxn modelId="{8623EC31-3576-46EC-9940-1539D022A92F}" type="presOf" srcId="{62C5BF24-FC93-44C0-9898-DC0FF9518566}" destId="{0F0D7A83-02A2-44AD-896B-28528604CA7D}" srcOrd="0" destOrd="0" presId="urn:microsoft.com/office/officeart/2018/2/layout/IconVerticalSolidList"/>
    <dgm:cxn modelId="{CCFA2325-111B-48F2-9540-3CD19A99E68E}" type="presOf" srcId="{6290F8DB-8C38-485C-9C90-561EB037C8EF}" destId="{89318E40-4641-4C3F-AB18-AC7AF4B8ADFC}" srcOrd="0" destOrd="0" presId="urn:microsoft.com/office/officeart/2018/2/layout/IconVerticalSolidList"/>
    <dgm:cxn modelId="{7D7D73ED-BAC9-467D-B39A-E6E6EC20C127}" type="presParOf" srcId="{89318E40-4641-4C3F-AB18-AC7AF4B8ADFC}" destId="{5D483F5B-4980-4F6C-A771-B71A77270602}" srcOrd="0" destOrd="0" presId="urn:microsoft.com/office/officeart/2018/2/layout/IconVerticalSolidList"/>
    <dgm:cxn modelId="{0D1BD27A-920A-4BE6-A3A2-72CB3DA889D4}" type="presParOf" srcId="{5D483F5B-4980-4F6C-A771-B71A77270602}" destId="{1AAEFEC8-2939-49AA-A5D7-48C2666342A9}" srcOrd="0" destOrd="0" presId="urn:microsoft.com/office/officeart/2018/2/layout/IconVerticalSolidList"/>
    <dgm:cxn modelId="{0D47C616-16F0-491C-AAA2-E29C29A12FDB}" type="presParOf" srcId="{5D483F5B-4980-4F6C-A771-B71A77270602}" destId="{64B17D00-FAFE-4659-9882-D5B915190BB8}" srcOrd="1" destOrd="0" presId="urn:microsoft.com/office/officeart/2018/2/layout/IconVerticalSolidList"/>
    <dgm:cxn modelId="{6D1F8C62-D109-4957-9FBD-0054D600B6E4}" type="presParOf" srcId="{5D483F5B-4980-4F6C-A771-B71A77270602}" destId="{9B73FB1F-DA4D-4755-B347-9985F7F0F5F1}" srcOrd="2" destOrd="0" presId="urn:microsoft.com/office/officeart/2018/2/layout/IconVerticalSolidList"/>
    <dgm:cxn modelId="{4C67D71F-3E85-44BB-A847-48C00BDE5E84}" type="presParOf" srcId="{5D483F5B-4980-4F6C-A771-B71A77270602}" destId="{0F0D7A83-02A2-44AD-896B-28528604CA7D}" srcOrd="3" destOrd="0" presId="urn:microsoft.com/office/officeart/2018/2/layout/IconVerticalSolidList"/>
    <dgm:cxn modelId="{B1A36EF5-7D68-4732-A856-26434471B3AA}" type="presParOf" srcId="{89318E40-4641-4C3F-AB18-AC7AF4B8ADFC}" destId="{846EE42E-991D-40C6-88B4-04CB705B521D}" srcOrd="1" destOrd="0" presId="urn:microsoft.com/office/officeart/2018/2/layout/IconVerticalSolidList"/>
    <dgm:cxn modelId="{064EA992-6944-44F3-9C14-5AB260268F0F}" type="presParOf" srcId="{89318E40-4641-4C3F-AB18-AC7AF4B8ADFC}" destId="{C85E85CF-A8A5-4FF3-A3CF-CAC08BCF66D2}" srcOrd="2" destOrd="0" presId="urn:microsoft.com/office/officeart/2018/2/layout/IconVerticalSolidList"/>
    <dgm:cxn modelId="{06B0506B-F4C2-4E4E-BCFD-55B2FC4E51CE}" type="presParOf" srcId="{C85E85CF-A8A5-4FF3-A3CF-CAC08BCF66D2}" destId="{46120839-8080-4371-85D5-6451554787F7}" srcOrd="0" destOrd="0" presId="urn:microsoft.com/office/officeart/2018/2/layout/IconVerticalSolidList"/>
    <dgm:cxn modelId="{3C630983-C852-4793-9D9B-B4D71DEDB489}" type="presParOf" srcId="{C85E85CF-A8A5-4FF3-A3CF-CAC08BCF66D2}" destId="{9E25BD47-CBF2-4C33-824B-37628EE69A7D}" srcOrd="1" destOrd="0" presId="urn:microsoft.com/office/officeart/2018/2/layout/IconVerticalSolidList"/>
    <dgm:cxn modelId="{57699EC0-DA11-4DFF-9ADE-77E91A04C8BF}" type="presParOf" srcId="{C85E85CF-A8A5-4FF3-A3CF-CAC08BCF66D2}" destId="{6571F0E7-7262-4468-AD2B-EC8460F7D13F}" srcOrd="2" destOrd="0" presId="urn:microsoft.com/office/officeart/2018/2/layout/IconVerticalSolidList"/>
    <dgm:cxn modelId="{23A8876A-4C09-4AD2-84B5-0104CF12623D}" type="presParOf" srcId="{C85E85CF-A8A5-4FF3-A3CF-CAC08BCF66D2}" destId="{3028C77E-5D25-4FC5-9077-4D19937DE17D}" srcOrd="3" destOrd="0" presId="urn:microsoft.com/office/officeart/2018/2/layout/IconVerticalSolidList"/>
    <dgm:cxn modelId="{1E3BA0C1-E46E-4D9C-8D85-2CF4725C73D4}" type="presParOf" srcId="{89318E40-4641-4C3F-AB18-AC7AF4B8ADFC}" destId="{5A9A899B-011E-4E62-8B87-98A0A96AC1D5}" srcOrd="3" destOrd="0" presId="urn:microsoft.com/office/officeart/2018/2/layout/IconVerticalSolidList"/>
    <dgm:cxn modelId="{E612B9F8-9A42-45FD-A4D8-773EFDCF4BD4}" type="presParOf" srcId="{89318E40-4641-4C3F-AB18-AC7AF4B8ADFC}" destId="{EAB8CC25-220D-40B5-92A9-3F2409EEDC34}" srcOrd="4" destOrd="0" presId="urn:microsoft.com/office/officeart/2018/2/layout/IconVerticalSolidList"/>
    <dgm:cxn modelId="{93B3BF5A-75A6-44EC-9BA0-6B2E3201D182}" type="presParOf" srcId="{EAB8CC25-220D-40B5-92A9-3F2409EEDC34}" destId="{F4C1709F-E488-4E8E-A425-7A21ABCC1ABF}" srcOrd="0" destOrd="0" presId="urn:microsoft.com/office/officeart/2018/2/layout/IconVerticalSolidList"/>
    <dgm:cxn modelId="{FC5980B1-C82A-4C3F-814E-5808F0A04B56}" type="presParOf" srcId="{EAB8CC25-220D-40B5-92A9-3F2409EEDC34}" destId="{A620F557-C92E-4311-A9FD-43D3E25AC344}" srcOrd="1" destOrd="0" presId="urn:microsoft.com/office/officeart/2018/2/layout/IconVerticalSolidList"/>
    <dgm:cxn modelId="{FF6E954D-B95E-44C8-AAC8-14205495E7E3}" type="presParOf" srcId="{EAB8CC25-220D-40B5-92A9-3F2409EEDC34}" destId="{31204754-D2AD-4536-8194-C51DDB671A33}" srcOrd="2" destOrd="0" presId="urn:microsoft.com/office/officeart/2018/2/layout/IconVerticalSolidList"/>
    <dgm:cxn modelId="{2C905A15-E840-49E9-BD5E-430851AC17F0}" type="presParOf" srcId="{EAB8CC25-220D-40B5-92A9-3F2409EEDC34}" destId="{F01E0519-639E-481D-85B2-20845D4B0F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4603B-1296-4BE0-96A7-0D505D5E40A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CFB641E-D1C6-4D81-9743-62528C6AA2B5}">
      <dgm:prSet/>
      <dgm:spPr/>
      <dgm:t>
        <a:bodyPr/>
        <a:lstStyle/>
        <a:p>
          <a:r>
            <a:rPr lang="en-AU" dirty="0"/>
            <a:t>What is the problem domain being addressed? Who are the stakeholders and who do they represent (are they inclusive)? </a:t>
          </a:r>
          <a:endParaRPr lang="en-US" dirty="0"/>
        </a:p>
      </dgm:t>
    </dgm:pt>
    <dgm:pt modelId="{D5C5AB0B-4907-486F-80C8-D8A33E4E2772}" type="parTrans" cxnId="{3040FD6C-78AC-45EC-9513-84DB84875605}">
      <dgm:prSet/>
      <dgm:spPr/>
      <dgm:t>
        <a:bodyPr/>
        <a:lstStyle/>
        <a:p>
          <a:endParaRPr lang="en-US"/>
        </a:p>
      </dgm:t>
    </dgm:pt>
    <dgm:pt modelId="{61CF0BF6-36DC-4E6A-92C0-2BF0AFFD3FEA}" type="sibTrans" cxnId="{3040FD6C-78AC-45EC-9513-84DB84875605}">
      <dgm:prSet/>
      <dgm:spPr/>
      <dgm:t>
        <a:bodyPr/>
        <a:lstStyle/>
        <a:p>
          <a:endParaRPr lang="en-US"/>
        </a:p>
      </dgm:t>
    </dgm:pt>
    <dgm:pt modelId="{6B65944A-8BAC-433D-B4B8-21B81F30575E}">
      <dgm:prSet/>
      <dgm:spPr/>
      <dgm:t>
        <a:bodyPr/>
        <a:lstStyle/>
        <a:p>
          <a:r>
            <a:rPr lang="en-AU" dirty="0"/>
            <a:t>Who are the stakeholders and who do they represent (are they inclusive)? To what degree is agreement reached about how to act on the problem domain? </a:t>
          </a:r>
          <a:endParaRPr lang="en-US" dirty="0"/>
        </a:p>
      </dgm:t>
    </dgm:pt>
    <dgm:pt modelId="{60E05FA3-3A1D-4734-ACB8-563B081FC6F8}" type="parTrans" cxnId="{7251EE3F-9368-44AA-B330-C2357E3882AD}">
      <dgm:prSet/>
      <dgm:spPr/>
      <dgm:t>
        <a:bodyPr/>
        <a:lstStyle/>
        <a:p>
          <a:endParaRPr lang="en-AU"/>
        </a:p>
      </dgm:t>
    </dgm:pt>
    <dgm:pt modelId="{0C7F5495-B1A8-4586-AB4C-BEE6E8C871E6}" type="sibTrans" cxnId="{7251EE3F-9368-44AA-B330-C2357E3882AD}">
      <dgm:prSet/>
      <dgm:spPr/>
      <dgm:t>
        <a:bodyPr/>
        <a:lstStyle/>
        <a:p>
          <a:endParaRPr lang="en-AU"/>
        </a:p>
      </dgm:t>
    </dgm:pt>
    <dgm:pt modelId="{A57D0A17-53D1-4854-9E8C-6E0B4686AAFB}">
      <dgm:prSet/>
      <dgm:spPr/>
      <dgm:t>
        <a:bodyPr/>
        <a:lstStyle/>
        <a:p>
          <a:r>
            <a:rPr lang="en-AU" dirty="0"/>
            <a:t>To what degree is agreement reached about how to act on the problem domain? What is the outcome and achievements of the partnership? </a:t>
          </a:r>
          <a:endParaRPr lang="en-US" dirty="0"/>
        </a:p>
      </dgm:t>
    </dgm:pt>
    <dgm:pt modelId="{C00E08AB-DD44-4FC7-A7FD-65E8EAD6AA33}" type="parTrans" cxnId="{AD1620CC-98F3-4714-BD50-A53635C3003B}">
      <dgm:prSet/>
      <dgm:spPr/>
      <dgm:t>
        <a:bodyPr/>
        <a:lstStyle/>
        <a:p>
          <a:endParaRPr lang="en-AU"/>
        </a:p>
      </dgm:t>
    </dgm:pt>
    <dgm:pt modelId="{49B03B94-BF80-433D-88D9-5FC815497388}" type="sibTrans" cxnId="{AD1620CC-98F3-4714-BD50-A53635C3003B}">
      <dgm:prSet/>
      <dgm:spPr/>
      <dgm:t>
        <a:bodyPr/>
        <a:lstStyle/>
        <a:p>
          <a:endParaRPr lang="en-AU"/>
        </a:p>
      </dgm:t>
    </dgm:pt>
    <dgm:pt modelId="{3028B822-2BE7-4487-A74B-E075395CE74E}">
      <dgm:prSet/>
      <dgm:spPr/>
      <dgm:t>
        <a:bodyPr/>
        <a:lstStyle/>
        <a:p>
          <a:r>
            <a:rPr lang="en-AU" dirty="0"/>
            <a:t>What is the outcome and achievements of the partnership?</a:t>
          </a:r>
          <a:endParaRPr lang="en-US" dirty="0"/>
        </a:p>
      </dgm:t>
    </dgm:pt>
    <dgm:pt modelId="{0D468972-6AC0-4AA0-8B36-F2D36FE8EAB4}" type="parTrans" cxnId="{10346EAC-5792-422E-B12F-C7FE90808910}">
      <dgm:prSet/>
      <dgm:spPr/>
      <dgm:t>
        <a:bodyPr/>
        <a:lstStyle/>
        <a:p>
          <a:endParaRPr lang="en-AU"/>
        </a:p>
      </dgm:t>
    </dgm:pt>
    <dgm:pt modelId="{264B72B1-CCFF-40C4-AA3C-800BF728736F}" type="sibTrans" cxnId="{10346EAC-5792-422E-B12F-C7FE90808910}">
      <dgm:prSet/>
      <dgm:spPr/>
      <dgm:t>
        <a:bodyPr/>
        <a:lstStyle/>
        <a:p>
          <a:endParaRPr lang="en-AU"/>
        </a:p>
      </dgm:t>
    </dgm:pt>
    <dgm:pt modelId="{0F61B4B5-61D2-4DC1-A1DD-929A2FD87FF1}" type="pres">
      <dgm:prSet presAssocID="{C2E4603B-1296-4BE0-96A7-0D505D5E40A2}" presName="vert0" presStyleCnt="0">
        <dgm:presLayoutVars>
          <dgm:dir/>
          <dgm:animOne val="branch"/>
          <dgm:animLvl val="lvl"/>
        </dgm:presLayoutVars>
      </dgm:prSet>
      <dgm:spPr/>
      <dgm:t>
        <a:bodyPr/>
        <a:lstStyle/>
        <a:p>
          <a:endParaRPr lang="en-GB"/>
        </a:p>
      </dgm:t>
    </dgm:pt>
    <dgm:pt modelId="{ECCAF5FC-822B-4962-8D46-592A997462B8}" type="pres">
      <dgm:prSet presAssocID="{8CFB641E-D1C6-4D81-9743-62528C6AA2B5}" presName="thickLine" presStyleLbl="alignNode1" presStyleIdx="0" presStyleCnt="4"/>
      <dgm:spPr/>
    </dgm:pt>
    <dgm:pt modelId="{007BA96D-6B4A-406E-8994-23CCCA49A7CB}" type="pres">
      <dgm:prSet presAssocID="{8CFB641E-D1C6-4D81-9743-62528C6AA2B5}" presName="horz1" presStyleCnt="0"/>
      <dgm:spPr/>
    </dgm:pt>
    <dgm:pt modelId="{A2A0B3F7-8897-4112-BF6C-B950291EA638}" type="pres">
      <dgm:prSet presAssocID="{8CFB641E-D1C6-4D81-9743-62528C6AA2B5}" presName="tx1" presStyleLbl="revTx" presStyleIdx="0" presStyleCnt="4"/>
      <dgm:spPr/>
      <dgm:t>
        <a:bodyPr/>
        <a:lstStyle/>
        <a:p>
          <a:endParaRPr lang="en-GB"/>
        </a:p>
      </dgm:t>
    </dgm:pt>
    <dgm:pt modelId="{86198C82-D962-4D9D-BCEF-8FE83024CD89}" type="pres">
      <dgm:prSet presAssocID="{8CFB641E-D1C6-4D81-9743-62528C6AA2B5}" presName="vert1" presStyleCnt="0"/>
      <dgm:spPr/>
    </dgm:pt>
    <dgm:pt modelId="{0E899948-2563-45D4-815A-1F7407F483B1}" type="pres">
      <dgm:prSet presAssocID="{6B65944A-8BAC-433D-B4B8-21B81F30575E}" presName="thickLine" presStyleLbl="alignNode1" presStyleIdx="1" presStyleCnt="4"/>
      <dgm:spPr/>
    </dgm:pt>
    <dgm:pt modelId="{A2CE03C6-BFBD-4578-95BD-BC004AE8F1A2}" type="pres">
      <dgm:prSet presAssocID="{6B65944A-8BAC-433D-B4B8-21B81F30575E}" presName="horz1" presStyleCnt="0"/>
      <dgm:spPr/>
    </dgm:pt>
    <dgm:pt modelId="{A2BA1906-8E1E-4C98-8CB0-4FC6C0AC1415}" type="pres">
      <dgm:prSet presAssocID="{6B65944A-8BAC-433D-B4B8-21B81F30575E}" presName="tx1" presStyleLbl="revTx" presStyleIdx="1" presStyleCnt="4"/>
      <dgm:spPr/>
      <dgm:t>
        <a:bodyPr/>
        <a:lstStyle/>
        <a:p>
          <a:endParaRPr lang="en-GB"/>
        </a:p>
      </dgm:t>
    </dgm:pt>
    <dgm:pt modelId="{5DD34B44-CB8F-40EF-AEC9-B9B4248CADAA}" type="pres">
      <dgm:prSet presAssocID="{6B65944A-8BAC-433D-B4B8-21B81F30575E}" presName="vert1" presStyleCnt="0"/>
      <dgm:spPr/>
    </dgm:pt>
    <dgm:pt modelId="{043F5AED-2D00-4C2A-8D7C-DEB693EC764D}" type="pres">
      <dgm:prSet presAssocID="{A57D0A17-53D1-4854-9E8C-6E0B4686AAFB}" presName="thickLine" presStyleLbl="alignNode1" presStyleIdx="2" presStyleCnt="4"/>
      <dgm:spPr/>
    </dgm:pt>
    <dgm:pt modelId="{B0453859-D17E-427F-9F14-3E34AB17E497}" type="pres">
      <dgm:prSet presAssocID="{A57D0A17-53D1-4854-9E8C-6E0B4686AAFB}" presName="horz1" presStyleCnt="0"/>
      <dgm:spPr/>
    </dgm:pt>
    <dgm:pt modelId="{A99C213C-FA3A-45A3-BC86-FFA8C87366F9}" type="pres">
      <dgm:prSet presAssocID="{A57D0A17-53D1-4854-9E8C-6E0B4686AAFB}" presName="tx1" presStyleLbl="revTx" presStyleIdx="2" presStyleCnt="4"/>
      <dgm:spPr/>
      <dgm:t>
        <a:bodyPr/>
        <a:lstStyle/>
        <a:p>
          <a:endParaRPr lang="en-GB"/>
        </a:p>
      </dgm:t>
    </dgm:pt>
    <dgm:pt modelId="{1869672B-AA63-43AC-8A9B-98239E1274E1}" type="pres">
      <dgm:prSet presAssocID="{A57D0A17-53D1-4854-9E8C-6E0B4686AAFB}" presName="vert1" presStyleCnt="0"/>
      <dgm:spPr/>
    </dgm:pt>
    <dgm:pt modelId="{3220E08A-B4E4-437B-8323-FA7F9C06D080}" type="pres">
      <dgm:prSet presAssocID="{3028B822-2BE7-4487-A74B-E075395CE74E}" presName="thickLine" presStyleLbl="alignNode1" presStyleIdx="3" presStyleCnt="4"/>
      <dgm:spPr/>
    </dgm:pt>
    <dgm:pt modelId="{7848C6CA-FD2D-4106-A5E4-826751EDDEF2}" type="pres">
      <dgm:prSet presAssocID="{3028B822-2BE7-4487-A74B-E075395CE74E}" presName="horz1" presStyleCnt="0"/>
      <dgm:spPr/>
    </dgm:pt>
    <dgm:pt modelId="{F89CC507-66DF-445C-945D-2D0B484160AC}" type="pres">
      <dgm:prSet presAssocID="{3028B822-2BE7-4487-A74B-E075395CE74E}" presName="tx1" presStyleLbl="revTx" presStyleIdx="3" presStyleCnt="4"/>
      <dgm:spPr/>
      <dgm:t>
        <a:bodyPr/>
        <a:lstStyle/>
        <a:p>
          <a:endParaRPr lang="en-GB"/>
        </a:p>
      </dgm:t>
    </dgm:pt>
    <dgm:pt modelId="{D3C6BBCE-29F6-4297-BFF3-0D4D6F43B61C}" type="pres">
      <dgm:prSet presAssocID="{3028B822-2BE7-4487-A74B-E075395CE74E}" presName="vert1" presStyleCnt="0"/>
      <dgm:spPr/>
    </dgm:pt>
  </dgm:ptLst>
  <dgm:cxnLst>
    <dgm:cxn modelId="{E9652F5C-46E9-4A05-8F22-9B84E6A912A5}" type="presOf" srcId="{8CFB641E-D1C6-4D81-9743-62528C6AA2B5}" destId="{A2A0B3F7-8897-4112-BF6C-B950291EA638}" srcOrd="0" destOrd="0" presId="urn:microsoft.com/office/officeart/2008/layout/LinedList"/>
    <dgm:cxn modelId="{AD1620CC-98F3-4714-BD50-A53635C3003B}" srcId="{C2E4603B-1296-4BE0-96A7-0D505D5E40A2}" destId="{A57D0A17-53D1-4854-9E8C-6E0B4686AAFB}" srcOrd="2" destOrd="0" parTransId="{C00E08AB-DD44-4FC7-A7FD-65E8EAD6AA33}" sibTransId="{49B03B94-BF80-433D-88D9-5FC815497388}"/>
    <dgm:cxn modelId="{7B20C2AE-B884-435A-A42A-30C5C9F08319}" type="presOf" srcId="{6B65944A-8BAC-433D-B4B8-21B81F30575E}" destId="{A2BA1906-8E1E-4C98-8CB0-4FC6C0AC1415}" srcOrd="0" destOrd="0" presId="urn:microsoft.com/office/officeart/2008/layout/LinedList"/>
    <dgm:cxn modelId="{5F1AACEC-28B8-49E9-AC6B-B3D7B79BD360}" type="presOf" srcId="{3028B822-2BE7-4487-A74B-E075395CE74E}" destId="{F89CC507-66DF-445C-945D-2D0B484160AC}" srcOrd="0" destOrd="0" presId="urn:microsoft.com/office/officeart/2008/layout/LinedList"/>
    <dgm:cxn modelId="{8F848D09-FD39-417E-8E5E-C2DD55A69B71}" type="presOf" srcId="{C2E4603B-1296-4BE0-96A7-0D505D5E40A2}" destId="{0F61B4B5-61D2-4DC1-A1DD-929A2FD87FF1}" srcOrd="0" destOrd="0" presId="urn:microsoft.com/office/officeart/2008/layout/LinedList"/>
    <dgm:cxn modelId="{9E168BED-F957-4908-A087-1EB189B84AB1}" type="presOf" srcId="{A57D0A17-53D1-4854-9E8C-6E0B4686AAFB}" destId="{A99C213C-FA3A-45A3-BC86-FFA8C87366F9}" srcOrd="0" destOrd="0" presId="urn:microsoft.com/office/officeart/2008/layout/LinedList"/>
    <dgm:cxn modelId="{7251EE3F-9368-44AA-B330-C2357E3882AD}" srcId="{C2E4603B-1296-4BE0-96A7-0D505D5E40A2}" destId="{6B65944A-8BAC-433D-B4B8-21B81F30575E}" srcOrd="1" destOrd="0" parTransId="{60E05FA3-3A1D-4734-ACB8-563B081FC6F8}" sibTransId="{0C7F5495-B1A8-4586-AB4C-BEE6E8C871E6}"/>
    <dgm:cxn modelId="{10346EAC-5792-422E-B12F-C7FE90808910}" srcId="{C2E4603B-1296-4BE0-96A7-0D505D5E40A2}" destId="{3028B822-2BE7-4487-A74B-E075395CE74E}" srcOrd="3" destOrd="0" parTransId="{0D468972-6AC0-4AA0-8B36-F2D36FE8EAB4}" sibTransId="{264B72B1-CCFF-40C4-AA3C-800BF728736F}"/>
    <dgm:cxn modelId="{3040FD6C-78AC-45EC-9513-84DB84875605}" srcId="{C2E4603B-1296-4BE0-96A7-0D505D5E40A2}" destId="{8CFB641E-D1C6-4D81-9743-62528C6AA2B5}" srcOrd="0" destOrd="0" parTransId="{D5C5AB0B-4907-486F-80C8-D8A33E4E2772}" sibTransId="{61CF0BF6-36DC-4E6A-92C0-2BF0AFFD3FEA}"/>
    <dgm:cxn modelId="{A0521DC2-5736-4288-BCD3-35AE12621D5B}" type="presParOf" srcId="{0F61B4B5-61D2-4DC1-A1DD-929A2FD87FF1}" destId="{ECCAF5FC-822B-4962-8D46-592A997462B8}" srcOrd="0" destOrd="0" presId="urn:microsoft.com/office/officeart/2008/layout/LinedList"/>
    <dgm:cxn modelId="{A32E302E-F2B1-4F29-8B73-DC74144EB9E2}" type="presParOf" srcId="{0F61B4B5-61D2-4DC1-A1DD-929A2FD87FF1}" destId="{007BA96D-6B4A-406E-8994-23CCCA49A7CB}" srcOrd="1" destOrd="0" presId="urn:microsoft.com/office/officeart/2008/layout/LinedList"/>
    <dgm:cxn modelId="{8053C05D-E7AA-4C0C-80F7-427D2FD001DB}" type="presParOf" srcId="{007BA96D-6B4A-406E-8994-23CCCA49A7CB}" destId="{A2A0B3F7-8897-4112-BF6C-B950291EA638}" srcOrd="0" destOrd="0" presId="urn:microsoft.com/office/officeart/2008/layout/LinedList"/>
    <dgm:cxn modelId="{4B3773A9-F006-4BFE-9C20-C9A28EBCAA52}" type="presParOf" srcId="{007BA96D-6B4A-406E-8994-23CCCA49A7CB}" destId="{86198C82-D962-4D9D-BCEF-8FE83024CD89}" srcOrd="1" destOrd="0" presId="urn:microsoft.com/office/officeart/2008/layout/LinedList"/>
    <dgm:cxn modelId="{4F69E2AB-E105-414D-A10B-B432E543B2B0}" type="presParOf" srcId="{0F61B4B5-61D2-4DC1-A1DD-929A2FD87FF1}" destId="{0E899948-2563-45D4-815A-1F7407F483B1}" srcOrd="2" destOrd="0" presId="urn:microsoft.com/office/officeart/2008/layout/LinedList"/>
    <dgm:cxn modelId="{CB6C97B1-4905-4D60-B11B-3313E6782CAE}" type="presParOf" srcId="{0F61B4B5-61D2-4DC1-A1DD-929A2FD87FF1}" destId="{A2CE03C6-BFBD-4578-95BD-BC004AE8F1A2}" srcOrd="3" destOrd="0" presId="urn:microsoft.com/office/officeart/2008/layout/LinedList"/>
    <dgm:cxn modelId="{6252BB29-FB18-4DEA-BAD6-1404B8D0EC58}" type="presParOf" srcId="{A2CE03C6-BFBD-4578-95BD-BC004AE8F1A2}" destId="{A2BA1906-8E1E-4C98-8CB0-4FC6C0AC1415}" srcOrd="0" destOrd="0" presId="urn:microsoft.com/office/officeart/2008/layout/LinedList"/>
    <dgm:cxn modelId="{1B5FB984-C779-4993-8659-793F290930B8}" type="presParOf" srcId="{A2CE03C6-BFBD-4578-95BD-BC004AE8F1A2}" destId="{5DD34B44-CB8F-40EF-AEC9-B9B4248CADAA}" srcOrd="1" destOrd="0" presId="urn:microsoft.com/office/officeart/2008/layout/LinedList"/>
    <dgm:cxn modelId="{EDC60C9F-72A6-4EAF-A15C-F4104A47949A}" type="presParOf" srcId="{0F61B4B5-61D2-4DC1-A1DD-929A2FD87FF1}" destId="{043F5AED-2D00-4C2A-8D7C-DEB693EC764D}" srcOrd="4" destOrd="0" presId="urn:microsoft.com/office/officeart/2008/layout/LinedList"/>
    <dgm:cxn modelId="{E81F2DD1-9C42-408C-933F-7F510E10A99B}" type="presParOf" srcId="{0F61B4B5-61D2-4DC1-A1DD-929A2FD87FF1}" destId="{B0453859-D17E-427F-9F14-3E34AB17E497}" srcOrd="5" destOrd="0" presId="urn:microsoft.com/office/officeart/2008/layout/LinedList"/>
    <dgm:cxn modelId="{D4D19AD6-7849-47F6-9B32-F754ACCEB1E0}" type="presParOf" srcId="{B0453859-D17E-427F-9F14-3E34AB17E497}" destId="{A99C213C-FA3A-45A3-BC86-FFA8C87366F9}" srcOrd="0" destOrd="0" presId="urn:microsoft.com/office/officeart/2008/layout/LinedList"/>
    <dgm:cxn modelId="{BB4C925D-45A5-4224-904E-23E7867C557C}" type="presParOf" srcId="{B0453859-D17E-427F-9F14-3E34AB17E497}" destId="{1869672B-AA63-43AC-8A9B-98239E1274E1}" srcOrd="1" destOrd="0" presId="urn:microsoft.com/office/officeart/2008/layout/LinedList"/>
    <dgm:cxn modelId="{A7658888-21BC-4062-940E-08F1D84C9513}" type="presParOf" srcId="{0F61B4B5-61D2-4DC1-A1DD-929A2FD87FF1}" destId="{3220E08A-B4E4-437B-8323-FA7F9C06D080}" srcOrd="6" destOrd="0" presId="urn:microsoft.com/office/officeart/2008/layout/LinedList"/>
    <dgm:cxn modelId="{C34E384E-1BD3-49B7-88CB-7A677484CFD8}" type="presParOf" srcId="{0F61B4B5-61D2-4DC1-A1DD-929A2FD87FF1}" destId="{7848C6CA-FD2D-4106-A5E4-826751EDDEF2}" srcOrd="7" destOrd="0" presId="urn:microsoft.com/office/officeart/2008/layout/LinedList"/>
    <dgm:cxn modelId="{447DF0A1-8F5C-4526-AB54-319C4425018C}" type="presParOf" srcId="{7848C6CA-FD2D-4106-A5E4-826751EDDEF2}" destId="{F89CC507-66DF-445C-945D-2D0B484160AC}" srcOrd="0" destOrd="0" presId="urn:microsoft.com/office/officeart/2008/layout/LinedList"/>
    <dgm:cxn modelId="{06863349-5764-4ADE-B548-7A6FD14D4676}" type="presParOf" srcId="{7848C6CA-FD2D-4106-A5E4-826751EDDEF2}" destId="{D3C6BBCE-29F6-4297-BFF3-0D4D6F43B61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9420DF-7442-4685-AB14-863C4BB4DB1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8D8AEFB-DE8E-488D-8332-8F7C917A6166}">
      <dgm:prSet/>
      <dgm:spPr/>
      <dgm:t>
        <a:bodyPr/>
        <a:lstStyle/>
        <a:p>
          <a:r>
            <a:rPr lang="en-AU" dirty="0"/>
            <a:t>Problem setting: identifying key stakeholders and issues </a:t>
          </a:r>
          <a:endParaRPr lang="en-US" dirty="0"/>
        </a:p>
      </dgm:t>
    </dgm:pt>
    <dgm:pt modelId="{F3B81126-6269-4083-9AF1-312F67BE8E11}" type="parTrans" cxnId="{9658F16C-B4EA-4CAA-8327-2779A852A4E2}">
      <dgm:prSet/>
      <dgm:spPr/>
      <dgm:t>
        <a:bodyPr/>
        <a:lstStyle/>
        <a:p>
          <a:endParaRPr lang="en-US"/>
        </a:p>
      </dgm:t>
    </dgm:pt>
    <dgm:pt modelId="{EA863F1E-0334-4093-A7C4-95853BA17254}" type="sibTrans" cxnId="{9658F16C-B4EA-4CAA-8327-2779A852A4E2}">
      <dgm:prSet/>
      <dgm:spPr/>
      <dgm:t>
        <a:bodyPr/>
        <a:lstStyle/>
        <a:p>
          <a:endParaRPr lang="en-US"/>
        </a:p>
      </dgm:t>
    </dgm:pt>
    <dgm:pt modelId="{DE90E712-02E9-4953-9111-7EA77C84F112}">
      <dgm:prSet/>
      <dgm:spPr/>
      <dgm:t>
        <a:bodyPr/>
        <a:lstStyle/>
        <a:p>
          <a:r>
            <a:rPr lang="en-AU"/>
            <a:t>Direction setting: identifying and sharing future collaborative interpretations; appreciating a sense of common purpose</a:t>
          </a:r>
          <a:endParaRPr lang="en-US"/>
        </a:p>
      </dgm:t>
    </dgm:pt>
    <dgm:pt modelId="{7B148230-4E7F-4A6B-B2AD-1C5709E31468}" type="parTrans" cxnId="{A8296E25-2173-439D-AC8A-CA35F88AE3D6}">
      <dgm:prSet/>
      <dgm:spPr/>
      <dgm:t>
        <a:bodyPr/>
        <a:lstStyle/>
        <a:p>
          <a:endParaRPr lang="en-US"/>
        </a:p>
      </dgm:t>
    </dgm:pt>
    <dgm:pt modelId="{34F784DB-F9BE-478D-B9DA-604B6E6B3616}" type="sibTrans" cxnId="{A8296E25-2173-439D-AC8A-CA35F88AE3D6}">
      <dgm:prSet/>
      <dgm:spPr/>
      <dgm:t>
        <a:bodyPr/>
        <a:lstStyle/>
        <a:p>
          <a:endParaRPr lang="en-US"/>
        </a:p>
      </dgm:t>
    </dgm:pt>
    <dgm:pt modelId="{FA501FBA-C9D3-4448-938D-D8E5C6A90E8F}">
      <dgm:prSet/>
      <dgm:spPr/>
      <dgm:t>
        <a:bodyPr/>
        <a:lstStyle/>
        <a:p>
          <a:r>
            <a:rPr lang="en-AU"/>
            <a:t>Implementation (or empowerment stage) – institutionalising the shared meanings that emerge as the domain develops </a:t>
          </a:r>
          <a:endParaRPr lang="en-US"/>
        </a:p>
      </dgm:t>
    </dgm:pt>
    <dgm:pt modelId="{9FCDA49F-7EDA-4ACC-9658-EBECAD2C425F}" type="parTrans" cxnId="{4D855D65-D77B-44C0-BFF1-A306601117DC}">
      <dgm:prSet/>
      <dgm:spPr/>
      <dgm:t>
        <a:bodyPr/>
        <a:lstStyle/>
        <a:p>
          <a:endParaRPr lang="en-US"/>
        </a:p>
      </dgm:t>
    </dgm:pt>
    <dgm:pt modelId="{AFC25B7C-8334-411A-A13E-AA30D56E4C4A}" type="sibTrans" cxnId="{4D855D65-D77B-44C0-BFF1-A306601117DC}">
      <dgm:prSet/>
      <dgm:spPr/>
      <dgm:t>
        <a:bodyPr/>
        <a:lstStyle/>
        <a:p>
          <a:endParaRPr lang="en-US"/>
        </a:p>
      </dgm:t>
    </dgm:pt>
    <dgm:pt modelId="{128203FF-B09B-4688-9AC8-470C7E31B296}" type="pres">
      <dgm:prSet presAssocID="{F49420DF-7442-4685-AB14-863C4BB4DB1B}" presName="outerComposite" presStyleCnt="0">
        <dgm:presLayoutVars>
          <dgm:chMax val="5"/>
          <dgm:dir/>
          <dgm:resizeHandles val="exact"/>
        </dgm:presLayoutVars>
      </dgm:prSet>
      <dgm:spPr/>
      <dgm:t>
        <a:bodyPr/>
        <a:lstStyle/>
        <a:p>
          <a:endParaRPr lang="en-GB"/>
        </a:p>
      </dgm:t>
    </dgm:pt>
    <dgm:pt modelId="{9D58161D-37C2-4245-910C-B713C10DD329}" type="pres">
      <dgm:prSet presAssocID="{F49420DF-7442-4685-AB14-863C4BB4DB1B}" presName="dummyMaxCanvas" presStyleCnt="0">
        <dgm:presLayoutVars/>
      </dgm:prSet>
      <dgm:spPr/>
    </dgm:pt>
    <dgm:pt modelId="{AAD4918B-EA55-448F-9964-C61ED889DCE7}" type="pres">
      <dgm:prSet presAssocID="{F49420DF-7442-4685-AB14-863C4BB4DB1B}" presName="ThreeNodes_1" presStyleLbl="node1" presStyleIdx="0" presStyleCnt="3">
        <dgm:presLayoutVars>
          <dgm:bulletEnabled val="1"/>
        </dgm:presLayoutVars>
      </dgm:prSet>
      <dgm:spPr/>
      <dgm:t>
        <a:bodyPr/>
        <a:lstStyle/>
        <a:p>
          <a:endParaRPr lang="en-GB"/>
        </a:p>
      </dgm:t>
    </dgm:pt>
    <dgm:pt modelId="{B63BAA09-4AA7-4733-B45E-4F9D4E1F55E7}" type="pres">
      <dgm:prSet presAssocID="{F49420DF-7442-4685-AB14-863C4BB4DB1B}" presName="ThreeNodes_2" presStyleLbl="node1" presStyleIdx="1" presStyleCnt="3">
        <dgm:presLayoutVars>
          <dgm:bulletEnabled val="1"/>
        </dgm:presLayoutVars>
      </dgm:prSet>
      <dgm:spPr/>
      <dgm:t>
        <a:bodyPr/>
        <a:lstStyle/>
        <a:p>
          <a:endParaRPr lang="en-GB"/>
        </a:p>
      </dgm:t>
    </dgm:pt>
    <dgm:pt modelId="{39858FBA-5BDA-4D75-9D82-39C89DED651E}" type="pres">
      <dgm:prSet presAssocID="{F49420DF-7442-4685-AB14-863C4BB4DB1B}" presName="ThreeNodes_3" presStyleLbl="node1" presStyleIdx="2" presStyleCnt="3">
        <dgm:presLayoutVars>
          <dgm:bulletEnabled val="1"/>
        </dgm:presLayoutVars>
      </dgm:prSet>
      <dgm:spPr/>
      <dgm:t>
        <a:bodyPr/>
        <a:lstStyle/>
        <a:p>
          <a:endParaRPr lang="en-GB"/>
        </a:p>
      </dgm:t>
    </dgm:pt>
    <dgm:pt modelId="{2A3BD14E-35F5-4919-B2C8-E7F3930BBB15}" type="pres">
      <dgm:prSet presAssocID="{F49420DF-7442-4685-AB14-863C4BB4DB1B}" presName="ThreeConn_1-2" presStyleLbl="fgAccFollowNode1" presStyleIdx="0" presStyleCnt="2">
        <dgm:presLayoutVars>
          <dgm:bulletEnabled val="1"/>
        </dgm:presLayoutVars>
      </dgm:prSet>
      <dgm:spPr/>
      <dgm:t>
        <a:bodyPr/>
        <a:lstStyle/>
        <a:p>
          <a:endParaRPr lang="en-GB"/>
        </a:p>
      </dgm:t>
    </dgm:pt>
    <dgm:pt modelId="{3A52DF4B-3C57-4E00-907F-3FB9A9061C2E}" type="pres">
      <dgm:prSet presAssocID="{F49420DF-7442-4685-AB14-863C4BB4DB1B}" presName="ThreeConn_2-3" presStyleLbl="fgAccFollowNode1" presStyleIdx="1" presStyleCnt="2">
        <dgm:presLayoutVars>
          <dgm:bulletEnabled val="1"/>
        </dgm:presLayoutVars>
      </dgm:prSet>
      <dgm:spPr/>
      <dgm:t>
        <a:bodyPr/>
        <a:lstStyle/>
        <a:p>
          <a:endParaRPr lang="en-GB"/>
        </a:p>
      </dgm:t>
    </dgm:pt>
    <dgm:pt modelId="{0BE3E02B-51A5-42E2-B854-75F00E1270EF}" type="pres">
      <dgm:prSet presAssocID="{F49420DF-7442-4685-AB14-863C4BB4DB1B}" presName="ThreeNodes_1_text" presStyleLbl="node1" presStyleIdx="2" presStyleCnt="3">
        <dgm:presLayoutVars>
          <dgm:bulletEnabled val="1"/>
        </dgm:presLayoutVars>
      </dgm:prSet>
      <dgm:spPr/>
      <dgm:t>
        <a:bodyPr/>
        <a:lstStyle/>
        <a:p>
          <a:endParaRPr lang="en-GB"/>
        </a:p>
      </dgm:t>
    </dgm:pt>
    <dgm:pt modelId="{36EDB5C1-8ADC-4A62-8FE6-FBF5EA7E31A8}" type="pres">
      <dgm:prSet presAssocID="{F49420DF-7442-4685-AB14-863C4BB4DB1B}" presName="ThreeNodes_2_text" presStyleLbl="node1" presStyleIdx="2" presStyleCnt="3">
        <dgm:presLayoutVars>
          <dgm:bulletEnabled val="1"/>
        </dgm:presLayoutVars>
      </dgm:prSet>
      <dgm:spPr/>
      <dgm:t>
        <a:bodyPr/>
        <a:lstStyle/>
        <a:p>
          <a:endParaRPr lang="en-GB"/>
        </a:p>
      </dgm:t>
    </dgm:pt>
    <dgm:pt modelId="{F525BA65-7157-4B2C-A37D-FD18E7772010}" type="pres">
      <dgm:prSet presAssocID="{F49420DF-7442-4685-AB14-863C4BB4DB1B}" presName="ThreeNodes_3_text" presStyleLbl="node1" presStyleIdx="2" presStyleCnt="3">
        <dgm:presLayoutVars>
          <dgm:bulletEnabled val="1"/>
        </dgm:presLayoutVars>
      </dgm:prSet>
      <dgm:spPr/>
      <dgm:t>
        <a:bodyPr/>
        <a:lstStyle/>
        <a:p>
          <a:endParaRPr lang="en-GB"/>
        </a:p>
      </dgm:t>
    </dgm:pt>
  </dgm:ptLst>
  <dgm:cxnLst>
    <dgm:cxn modelId="{DBC33356-6C76-45C8-B602-58D1F48501F7}" type="presOf" srcId="{DE90E712-02E9-4953-9111-7EA77C84F112}" destId="{B63BAA09-4AA7-4733-B45E-4F9D4E1F55E7}" srcOrd="0" destOrd="0" presId="urn:microsoft.com/office/officeart/2005/8/layout/vProcess5"/>
    <dgm:cxn modelId="{4D855D65-D77B-44C0-BFF1-A306601117DC}" srcId="{F49420DF-7442-4685-AB14-863C4BB4DB1B}" destId="{FA501FBA-C9D3-4448-938D-D8E5C6A90E8F}" srcOrd="2" destOrd="0" parTransId="{9FCDA49F-7EDA-4ACC-9658-EBECAD2C425F}" sibTransId="{AFC25B7C-8334-411A-A13E-AA30D56E4C4A}"/>
    <dgm:cxn modelId="{68D3478E-DE46-4833-9921-C6E3E5787FAC}" type="presOf" srcId="{F49420DF-7442-4685-AB14-863C4BB4DB1B}" destId="{128203FF-B09B-4688-9AC8-470C7E31B296}" srcOrd="0" destOrd="0" presId="urn:microsoft.com/office/officeart/2005/8/layout/vProcess5"/>
    <dgm:cxn modelId="{A8296E25-2173-439D-AC8A-CA35F88AE3D6}" srcId="{F49420DF-7442-4685-AB14-863C4BB4DB1B}" destId="{DE90E712-02E9-4953-9111-7EA77C84F112}" srcOrd="1" destOrd="0" parTransId="{7B148230-4E7F-4A6B-B2AD-1C5709E31468}" sibTransId="{34F784DB-F9BE-478D-B9DA-604B6E6B3616}"/>
    <dgm:cxn modelId="{09038AB4-184F-4383-8BE6-E5291E505C60}" type="presOf" srcId="{DE90E712-02E9-4953-9111-7EA77C84F112}" destId="{36EDB5C1-8ADC-4A62-8FE6-FBF5EA7E31A8}" srcOrd="1" destOrd="0" presId="urn:microsoft.com/office/officeart/2005/8/layout/vProcess5"/>
    <dgm:cxn modelId="{7E6C18FD-157F-43B4-ACA8-EAE5547B1310}" type="presOf" srcId="{FA501FBA-C9D3-4448-938D-D8E5C6A90E8F}" destId="{F525BA65-7157-4B2C-A37D-FD18E7772010}" srcOrd="1" destOrd="0" presId="urn:microsoft.com/office/officeart/2005/8/layout/vProcess5"/>
    <dgm:cxn modelId="{879D02B2-369F-42CB-83C6-3A8A88C7B7A4}" type="presOf" srcId="{EA863F1E-0334-4093-A7C4-95853BA17254}" destId="{2A3BD14E-35F5-4919-B2C8-E7F3930BBB15}" srcOrd="0" destOrd="0" presId="urn:microsoft.com/office/officeart/2005/8/layout/vProcess5"/>
    <dgm:cxn modelId="{31970F38-5F30-48D7-9E3D-2C0EC798BCDB}" type="presOf" srcId="{34F784DB-F9BE-478D-B9DA-604B6E6B3616}" destId="{3A52DF4B-3C57-4E00-907F-3FB9A9061C2E}" srcOrd="0" destOrd="0" presId="urn:microsoft.com/office/officeart/2005/8/layout/vProcess5"/>
    <dgm:cxn modelId="{9658F16C-B4EA-4CAA-8327-2779A852A4E2}" srcId="{F49420DF-7442-4685-AB14-863C4BB4DB1B}" destId="{98D8AEFB-DE8E-488D-8332-8F7C917A6166}" srcOrd="0" destOrd="0" parTransId="{F3B81126-6269-4083-9AF1-312F67BE8E11}" sibTransId="{EA863F1E-0334-4093-A7C4-95853BA17254}"/>
    <dgm:cxn modelId="{80C2FB82-4DBC-44F8-ABA4-16213E91A0F7}" type="presOf" srcId="{98D8AEFB-DE8E-488D-8332-8F7C917A6166}" destId="{AAD4918B-EA55-448F-9964-C61ED889DCE7}" srcOrd="0" destOrd="0" presId="urn:microsoft.com/office/officeart/2005/8/layout/vProcess5"/>
    <dgm:cxn modelId="{CFC05131-E15C-4B61-87E1-C7FCFAA16F05}" type="presOf" srcId="{98D8AEFB-DE8E-488D-8332-8F7C917A6166}" destId="{0BE3E02B-51A5-42E2-B854-75F00E1270EF}" srcOrd="1" destOrd="0" presId="urn:microsoft.com/office/officeart/2005/8/layout/vProcess5"/>
    <dgm:cxn modelId="{2F1379E7-96FD-4D3C-B977-C81BB817D0D7}" type="presOf" srcId="{FA501FBA-C9D3-4448-938D-D8E5C6A90E8F}" destId="{39858FBA-5BDA-4D75-9D82-39C89DED651E}" srcOrd="0" destOrd="0" presId="urn:microsoft.com/office/officeart/2005/8/layout/vProcess5"/>
    <dgm:cxn modelId="{46BBDDDE-58A6-4A06-A8FB-13EBEDEE598C}" type="presParOf" srcId="{128203FF-B09B-4688-9AC8-470C7E31B296}" destId="{9D58161D-37C2-4245-910C-B713C10DD329}" srcOrd="0" destOrd="0" presId="urn:microsoft.com/office/officeart/2005/8/layout/vProcess5"/>
    <dgm:cxn modelId="{C3944F88-1525-4C76-A466-B61F7E896F4C}" type="presParOf" srcId="{128203FF-B09B-4688-9AC8-470C7E31B296}" destId="{AAD4918B-EA55-448F-9964-C61ED889DCE7}" srcOrd="1" destOrd="0" presId="urn:microsoft.com/office/officeart/2005/8/layout/vProcess5"/>
    <dgm:cxn modelId="{ACC7988C-B080-4D1E-9292-88BB875DEE89}" type="presParOf" srcId="{128203FF-B09B-4688-9AC8-470C7E31B296}" destId="{B63BAA09-4AA7-4733-B45E-4F9D4E1F55E7}" srcOrd="2" destOrd="0" presId="urn:microsoft.com/office/officeart/2005/8/layout/vProcess5"/>
    <dgm:cxn modelId="{8BD9394A-2723-45C2-B370-F1D7FB588584}" type="presParOf" srcId="{128203FF-B09B-4688-9AC8-470C7E31B296}" destId="{39858FBA-5BDA-4D75-9D82-39C89DED651E}" srcOrd="3" destOrd="0" presId="urn:microsoft.com/office/officeart/2005/8/layout/vProcess5"/>
    <dgm:cxn modelId="{A22BC87E-35AE-4A19-8DCD-6959C9F638CE}" type="presParOf" srcId="{128203FF-B09B-4688-9AC8-470C7E31B296}" destId="{2A3BD14E-35F5-4919-B2C8-E7F3930BBB15}" srcOrd="4" destOrd="0" presId="urn:microsoft.com/office/officeart/2005/8/layout/vProcess5"/>
    <dgm:cxn modelId="{000D8659-26E7-4C19-936B-10F8B2C6FA7C}" type="presParOf" srcId="{128203FF-B09B-4688-9AC8-470C7E31B296}" destId="{3A52DF4B-3C57-4E00-907F-3FB9A9061C2E}" srcOrd="5" destOrd="0" presId="urn:microsoft.com/office/officeart/2005/8/layout/vProcess5"/>
    <dgm:cxn modelId="{C8F6A16E-8FF5-4DEC-AED2-31879C76B40F}" type="presParOf" srcId="{128203FF-B09B-4688-9AC8-470C7E31B296}" destId="{0BE3E02B-51A5-42E2-B854-75F00E1270EF}" srcOrd="6" destOrd="0" presId="urn:microsoft.com/office/officeart/2005/8/layout/vProcess5"/>
    <dgm:cxn modelId="{BC61BF13-9991-47CE-AB53-95D6DDD928E2}" type="presParOf" srcId="{128203FF-B09B-4688-9AC8-470C7E31B296}" destId="{36EDB5C1-8ADC-4A62-8FE6-FBF5EA7E31A8}" srcOrd="7" destOrd="0" presId="urn:microsoft.com/office/officeart/2005/8/layout/vProcess5"/>
    <dgm:cxn modelId="{C0BBE213-9F52-4A9F-A330-1F94DEE45B86}" type="presParOf" srcId="{128203FF-B09B-4688-9AC8-470C7E31B296}" destId="{F525BA65-7157-4B2C-A37D-FD18E777201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A9D8BB-8349-4933-BFBC-87E4305FB847}"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9C5952E6-709A-4CBB-95BC-D3ADE8375447}">
      <dgm:prSet/>
      <dgm:spPr/>
      <dgm:t>
        <a:bodyPr/>
        <a:lstStyle/>
        <a:p>
          <a:r>
            <a:rPr lang="en-US"/>
            <a:t>Mutual benefits, which can sustain long-term relationships </a:t>
          </a:r>
        </a:p>
      </dgm:t>
    </dgm:pt>
    <dgm:pt modelId="{EBD8F6C4-F41E-4F10-8B52-701D60EC0C93}" type="parTrans" cxnId="{1B1E46F3-2E34-425E-9D40-09DCC69FFD9B}">
      <dgm:prSet/>
      <dgm:spPr/>
      <dgm:t>
        <a:bodyPr/>
        <a:lstStyle/>
        <a:p>
          <a:endParaRPr lang="en-US"/>
        </a:p>
      </dgm:t>
    </dgm:pt>
    <dgm:pt modelId="{FDF692CC-D5B4-489C-BE1D-93AC1B100446}" type="sibTrans" cxnId="{1B1E46F3-2E34-425E-9D40-09DCC69FFD9B}">
      <dgm:prSet/>
      <dgm:spPr/>
      <dgm:t>
        <a:bodyPr/>
        <a:lstStyle/>
        <a:p>
          <a:endParaRPr lang="en-US"/>
        </a:p>
      </dgm:t>
    </dgm:pt>
    <dgm:pt modelId="{6F9E0ACE-66B0-447E-A9F0-BFA89737174D}">
      <dgm:prSet/>
      <dgm:spPr/>
      <dgm:t>
        <a:bodyPr/>
        <a:lstStyle/>
        <a:p>
          <a:r>
            <a:rPr lang="en-US"/>
            <a:t>Enlightened self-interest, where societal needs are acknowledged and considered over the long-term, rather than short-term. </a:t>
          </a:r>
        </a:p>
      </dgm:t>
    </dgm:pt>
    <dgm:pt modelId="{2C38474D-4132-4134-A243-A5A54B3A229F}" type="parTrans" cxnId="{FBC67881-00FC-4C1A-92BC-67B535074BE8}">
      <dgm:prSet/>
      <dgm:spPr/>
      <dgm:t>
        <a:bodyPr/>
        <a:lstStyle/>
        <a:p>
          <a:endParaRPr lang="en-US"/>
        </a:p>
      </dgm:t>
    </dgm:pt>
    <dgm:pt modelId="{5B7E7517-287C-4A04-A275-4137251E5202}" type="sibTrans" cxnId="{FBC67881-00FC-4C1A-92BC-67B535074BE8}">
      <dgm:prSet/>
      <dgm:spPr/>
      <dgm:t>
        <a:bodyPr/>
        <a:lstStyle/>
        <a:p>
          <a:endParaRPr lang="en-US"/>
        </a:p>
      </dgm:t>
    </dgm:pt>
    <dgm:pt modelId="{1B1041E9-C993-413F-B486-080F9DE73219}">
      <dgm:prSet/>
      <dgm:spPr/>
      <dgm:t>
        <a:bodyPr/>
        <a:lstStyle/>
        <a:p>
          <a:r>
            <a:rPr lang="en-US"/>
            <a:t>Ethical awareness, in which a set of moral or social obligations are considered and valued as legitimate. </a:t>
          </a:r>
        </a:p>
      </dgm:t>
    </dgm:pt>
    <dgm:pt modelId="{D8376D42-39BC-48BB-80CF-ED2F4C024648}" type="parTrans" cxnId="{3C9B5260-F57C-4434-B6A5-19CFEF144744}">
      <dgm:prSet/>
      <dgm:spPr/>
      <dgm:t>
        <a:bodyPr/>
        <a:lstStyle/>
        <a:p>
          <a:endParaRPr lang="en-US"/>
        </a:p>
      </dgm:t>
    </dgm:pt>
    <dgm:pt modelId="{B3C9D18C-464D-42A6-95B7-4D83AAD5B5BA}" type="sibTrans" cxnId="{3C9B5260-F57C-4434-B6A5-19CFEF144744}">
      <dgm:prSet/>
      <dgm:spPr/>
      <dgm:t>
        <a:bodyPr/>
        <a:lstStyle/>
        <a:p>
          <a:endParaRPr lang="en-US"/>
        </a:p>
      </dgm:t>
    </dgm:pt>
    <dgm:pt modelId="{40A831F2-14A3-454D-8DE7-51E6D04783F0}">
      <dgm:prSet/>
      <dgm:spPr/>
      <dgm:t>
        <a:bodyPr/>
        <a:lstStyle/>
        <a:p>
          <a:r>
            <a:rPr lang="en-US"/>
            <a:t>Power and responsibilities, where the person holding power recognises the responsibilities that come with it. </a:t>
          </a:r>
        </a:p>
      </dgm:t>
    </dgm:pt>
    <dgm:pt modelId="{FC836638-D0A2-4149-89F2-D27D330F88BD}" type="parTrans" cxnId="{84D9DD4D-231E-4645-9F01-1EF90C16D8D7}">
      <dgm:prSet/>
      <dgm:spPr/>
      <dgm:t>
        <a:bodyPr/>
        <a:lstStyle/>
        <a:p>
          <a:endParaRPr lang="en-US"/>
        </a:p>
      </dgm:t>
    </dgm:pt>
    <dgm:pt modelId="{2C32F4E5-C85B-492C-BB79-DA969513AB9E}" type="sibTrans" cxnId="{84D9DD4D-231E-4645-9F01-1EF90C16D8D7}">
      <dgm:prSet/>
      <dgm:spPr/>
      <dgm:t>
        <a:bodyPr/>
        <a:lstStyle/>
        <a:p>
          <a:endParaRPr lang="en-US"/>
        </a:p>
      </dgm:t>
    </dgm:pt>
    <dgm:pt modelId="{C7B96D81-9E9D-42D6-A837-D8FBC95F03AD}">
      <dgm:prSet/>
      <dgm:spPr/>
      <dgm:t>
        <a:bodyPr/>
        <a:lstStyle/>
        <a:p>
          <a:r>
            <a:rPr lang="en-US"/>
            <a:t>Enterprise defence, where the autonomy of various stakeholders is preserved. </a:t>
          </a:r>
        </a:p>
      </dgm:t>
    </dgm:pt>
    <dgm:pt modelId="{6CCC563B-0072-4157-B29D-BCDE84ECE326}" type="parTrans" cxnId="{586E0806-3BAA-42A0-9A31-31C191D3FB95}">
      <dgm:prSet/>
      <dgm:spPr/>
      <dgm:t>
        <a:bodyPr/>
        <a:lstStyle/>
        <a:p>
          <a:endParaRPr lang="en-US"/>
        </a:p>
      </dgm:t>
    </dgm:pt>
    <dgm:pt modelId="{4D260EFD-F674-48EB-9FF6-7F1586EF164C}" type="sibTrans" cxnId="{586E0806-3BAA-42A0-9A31-31C191D3FB95}">
      <dgm:prSet/>
      <dgm:spPr/>
      <dgm:t>
        <a:bodyPr/>
        <a:lstStyle/>
        <a:p>
          <a:endParaRPr lang="en-US"/>
        </a:p>
      </dgm:t>
    </dgm:pt>
    <dgm:pt modelId="{001DDBB5-71D8-44F9-9DE5-AE2B0E038110}" type="pres">
      <dgm:prSet presAssocID="{B2A9D8BB-8349-4933-BFBC-87E4305FB847}" presName="vert0" presStyleCnt="0">
        <dgm:presLayoutVars>
          <dgm:dir/>
          <dgm:animOne val="branch"/>
          <dgm:animLvl val="lvl"/>
        </dgm:presLayoutVars>
      </dgm:prSet>
      <dgm:spPr/>
      <dgm:t>
        <a:bodyPr/>
        <a:lstStyle/>
        <a:p>
          <a:endParaRPr lang="en-GB"/>
        </a:p>
      </dgm:t>
    </dgm:pt>
    <dgm:pt modelId="{26727FB9-2BCA-405C-9134-FE3B2B135760}" type="pres">
      <dgm:prSet presAssocID="{9C5952E6-709A-4CBB-95BC-D3ADE8375447}" presName="thickLine" presStyleLbl="alignNode1" presStyleIdx="0" presStyleCnt="5"/>
      <dgm:spPr/>
    </dgm:pt>
    <dgm:pt modelId="{78AAA8D7-9491-425E-A161-87913F305471}" type="pres">
      <dgm:prSet presAssocID="{9C5952E6-709A-4CBB-95BC-D3ADE8375447}" presName="horz1" presStyleCnt="0"/>
      <dgm:spPr/>
    </dgm:pt>
    <dgm:pt modelId="{B8F98734-CEB4-48F2-BC4B-DCBA914978DD}" type="pres">
      <dgm:prSet presAssocID="{9C5952E6-709A-4CBB-95BC-D3ADE8375447}" presName="tx1" presStyleLbl="revTx" presStyleIdx="0" presStyleCnt="5"/>
      <dgm:spPr/>
      <dgm:t>
        <a:bodyPr/>
        <a:lstStyle/>
        <a:p>
          <a:endParaRPr lang="en-GB"/>
        </a:p>
      </dgm:t>
    </dgm:pt>
    <dgm:pt modelId="{6DF82DCB-8A3A-42AA-84C6-662E0AE9DBA9}" type="pres">
      <dgm:prSet presAssocID="{9C5952E6-709A-4CBB-95BC-D3ADE8375447}" presName="vert1" presStyleCnt="0"/>
      <dgm:spPr/>
    </dgm:pt>
    <dgm:pt modelId="{E5854610-E539-4BDD-A7BC-7499C294EDE7}" type="pres">
      <dgm:prSet presAssocID="{6F9E0ACE-66B0-447E-A9F0-BFA89737174D}" presName="thickLine" presStyleLbl="alignNode1" presStyleIdx="1" presStyleCnt="5"/>
      <dgm:spPr/>
    </dgm:pt>
    <dgm:pt modelId="{C6FBBAD7-EFED-4F98-96D4-B4F86A4F7F1F}" type="pres">
      <dgm:prSet presAssocID="{6F9E0ACE-66B0-447E-A9F0-BFA89737174D}" presName="horz1" presStyleCnt="0"/>
      <dgm:spPr/>
    </dgm:pt>
    <dgm:pt modelId="{E41B1071-350F-42BE-B024-3D2A6AC8CFA3}" type="pres">
      <dgm:prSet presAssocID="{6F9E0ACE-66B0-447E-A9F0-BFA89737174D}" presName="tx1" presStyleLbl="revTx" presStyleIdx="1" presStyleCnt="5"/>
      <dgm:spPr/>
      <dgm:t>
        <a:bodyPr/>
        <a:lstStyle/>
        <a:p>
          <a:endParaRPr lang="en-GB"/>
        </a:p>
      </dgm:t>
    </dgm:pt>
    <dgm:pt modelId="{733AE33B-8D33-4E5B-A220-CDB98C4D92AF}" type="pres">
      <dgm:prSet presAssocID="{6F9E0ACE-66B0-447E-A9F0-BFA89737174D}" presName="vert1" presStyleCnt="0"/>
      <dgm:spPr/>
    </dgm:pt>
    <dgm:pt modelId="{E2B9C6FA-8B34-4DEC-8924-E79BD97AA97D}" type="pres">
      <dgm:prSet presAssocID="{1B1041E9-C993-413F-B486-080F9DE73219}" presName="thickLine" presStyleLbl="alignNode1" presStyleIdx="2" presStyleCnt="5"/>
      <dgm:spPr/>
    </dgm:pt>
    <dgm:pt modelId="{6C3C9FC2-FD62-4553-A5A7-D9BCE199E8D1}" type="pres">
      <dgm:prSet presAssocID="{1B1041E9-C993-413F-B486-080F9DE73219}" presName="horz1" presStyleCnt="0"/>
      <dgm:spPr/>
    </dgm:pt>
    <dgm:pt modelId="{84637049-FBA5-495D-84C7-D9CDDB130EFD}" type="pres">
      <dgm:prSet presAssocID="{1B1041E9-C993-413F-B486-080F9DE73219}" presName="tx1" presStyleLbl="revTx" presStyleIdx="2" presStyleCnt="5"/>
      <dgm:spPr/>
      <dgm:t>
        <a:bodyPr/>
        <a:lstStyle/>
        <a:p>
          <a:endParaRPr lang="en-GB"/>
        </a:p>
      </dgm:t>
    </dgm:pt>
    <dgm:pt modelId="{602A9B85-8A42-4628-98B8-F930E649303F}" type="pres">
      <dgm:prSet presAssocID="{1B1041E9-C993-413F-B486-080F9DE73219}" presName="vert1" presStyleCnt="0"/>
      <dgm:spPr/>
    </dgm:pt>
    <dgm:pt modelId="{4312C1A4-DCCC-48FE-931B-D3822AC689F8}" type="pres">
      <dgm:prSet presAssocID="{40A831F2-14A3-454D-8DE7-51E6D04783F0}" presName="thickLine" presStyleLbl="alignNode1" presStyleIdx="3" presStyleCnt="5"/>
      <dgm:spPr/>
    </dgm:pt>
    <dgm:pt modelId="{56EA35E4-19CA-4745-A34B-62CDFB5EF40F}" type="pres">
      <dgm:prSet presAssocID="{40A831F2-14A3-454D-8DE7-51E6D04783F0}" presName="horz1" presStyleCnt="0"/>
      <dgm:spPr/>
    </dgm:pt>
    <dgm:pt modelId="{37CA9B62-4C6E-4B54-90A5-48B4CB4C8FD5}" type="pres">
      <dgm:prSet presAssocID="{40A831F2-14A3-454D-8DE7-51E6D04783F0}" presName="tx1" presStyleLbl="revTx" presStyleIdx="3" presStyleCnt="5"/>
      <dgm:spPr/>
      <dgm:t>
        <a:bodyPr/>
        <a:lstStyle/>
        <a:p>
          <a:endParaRPr lang="en-GB"/>
        </a:p>
      </dgm:t>
    </dgm:pt>
    <dgm:pt modelId="{C60831F3-28C7-4D16-AB0D-AAB73613B012}" type="pres">
      <dgm:prSet presAssocID="{40A831F2-14A3-454D-8DE7-51E6D04783F0}" presName="vert1" presStyleCnt="0"/>
      <dgm:spPr/>
    </dgm:pt>
    <dgm:pt modelId="{A4255B7B-98E0-4DDE-B300-A01916D7DD57}" type="pres">
      <dgm:prSet presAssocID="{C7B96D81-9E9D-42D6-A837-D8FBC95F03AD}" presName="thickLine" presStyleLbl="alignNode1" presStyleIdx="4" presStyleCnt="5"/>
      <dgm:spPr/>
    </dgm:pt>
    <dgm:pt modelId="{70283527-46D8-4723-9122-D806B8D85602}" type="pres">
      <dgm:prSet presAssocID="{C7B96D81-9E9D-42D6-A837-D8FBC95F03AD}" presName="horz1" presStyleCnt="0"/>
      <dgm:spPr/>
    </dgm:pt>
    <dgm:pt modelId="{1CFF7F81-A004-4DC8-8172-72C8105A7E1D}" type="pres">
      <dgm:prSet presAssocID="{C7B96D81-9E9D-42D6-A837-D8FBC95F03AD}" presName="tx1" presStyleLbl="revTx" presStyleIdx="4" presStyleCnt="5"/>
      <dgm:spPr/>
      <dgm:t>
        <a:bodyPr/>
        <a:lstStyle/>
        <a:p>
          <a:endParaRPr lang="en-GB"/>
        </a:p>
      </dgm:t>
    </dgm:pt>
    <dgm:pt modelId="{F0A80180-48CF-4CD6-A2E6-06F5942F30A7}" type="pres">
      <dgm:prSet presAssocID="{C7B96D81-9E9D-42D6-A837-D8FBC95F03AD}" presName="vert1" presStyleCnt="0"/>
      <dgm:spPr/>
    </dgm:pt>
  </dgm:ptLst>
  <dgm:cxnLst>
    <dgm:cxn modelId="{27458023-7734-472A-8DC5-0EC0C7AF3D9E}" type="presOf" srcId="{C7B96D81-9E9D-42D6-A837-D8FBC95F03AD}" destId="{1CFF7F81-A004-4DC8-8172-72C8105A7E1D}" srcOrd="0" destOrd="0" presId="urn:microsoft.com/office/officeart/2008/layout/LinedList"/>
    <dgm:cxn modelId="{FBC67881-00FC-4C1A-92BC-67B535074BE8}" srcId="{B2A9D8BB-8349-4933-BFBC-87E4305FB847}" destId="{6F9E0ACE-66B0-447E-A9F0-BFA89737174D}" srcOrd="1" destOrd="0" parTransId="{2C38474D-4132-4134-A243-A5A54B3A229F}" sibTransId="{5B7E7517-287C-4A04-A275-4137251E5202}"/>
    <dgm:cxn modelId="{84D9DD4D-231E-4645-9F01-1EF90C16D8D7}" srcId="{B2A9D8BB-8349-4933-BFBC-87E4305FB847}" destId="{40A831F2-14A3-454D-8DE7-51E6D04783F0}" srcOrd="3" destOrd="0" parTransId="{FC836638-D0A2-4149-89F2-D27D330F88BD}" sibTransId="{2C32F4E5-C85B-492C-BB79-DA969513AB9E}"/>
    <dgm:cxn modelId="{1B1E46F3-2E34-425E-9D40-09DCC69FFD9B}" srcId="{B2A9D8BB-8349-4933-BFBC-87E4305FB847}" destId="{9C5952E6-709A-4CBB-95BC-D3ADE8375447}" srcOrd="0" destOrd="0" parTransId="{EBD8F6C4-F41E-4F10-8B52-701D60EC0C93}" sibTransId="{FDF692CC-D5B4-489C-BE1D-93AC1B100446}"/>
    <dgm:cxn modelId="{5A7FAC92-7D08-4625-9C9F-8E77B41FE78A}" type="presOf" srcId="{40A831F2-14A3-454D-8DE7-51E6D04783F0}" destId="{37CA9B62-4C6E-4B54-90A5-48B4CB4C8FD5}" srcOrd="0" destOrd="0" presId="urn:microsoft.com/office/officeart/2008/layout/LinedList"/>
    <dgm:cxn modelId="{760E726E-2D56-4D4C-9217-EFD69327E41B}" type="presOf" srcId="{B2A9D8BB-8349-4933-BFBC-87E4305FB847}" destId="{001DDBB5-71D8-44F9-9DE5-AE2B0E038110}" srcOrd="0" destOrd="0" presId="urn:microsoft.com/office/officeart/2008/layout/LinedList"/>
    <dgm:cxn modelId="{586E0806-3BAA-42A0-9A31-31C191D3FB95}" srcId="{B2A9D8BB-8349-4933-BFBC-87E4305FB847}" destId="{C7B96D81-9E9D-42D6-A837-D8FBC95F03AD}" srcOrd="4" destOrd="0" parTransId="{6CCC563B-0072-4157-B29D-BCDE84ECE326}" sibTransId="{4D260EFD-F674-48EB-9FF6-7F1586EF164C}"/>
    <dgm:cxn modelId="{3C9B5260-F57C-4434-B6A5-19CFEF144744}" srcId="{B2A9D8BB-8349-4933-BFBC-87E4305FB847}" destId="{1B1041E9-C993-413F-B486-080F9DE73219}" srcOrd="2" destOrd="0" parTransId="{D8376D42-39BC-48BB-80CF-ED2F4C024648}" sibTransId="{B3C9D18C-464D-42A6-95B7-4D83AAD5B5BA}"/>
    <dgm:cxn modelId="{89010E79-7320-49AC-8592-C391C0784473}" type="presOf" srcId="{9C5952E6-709A-4CBB-95BC-D3ADE8375447}" destId="{B8F98734-CEB4-48F2-BC4B-DCBA914978DD}" srcOrd="0" destOrd="0" presId="urn:microsoft.com/office/officeart/2008/layout/LinedList"/>
    <dgm:cxn modelId="{3B64D843-7FE8-473B-9BE4-E566B2093DB7}" type="presOf" srcId="{1B1041E9-C993-413F-B486-080F9DE73219}" destId="{84637049-FBA5-495D-84C7-D9CDDB130EFD}" srcOrd="0" destOrd="0" presId="urn:microsoft.com/office/officeart/2008/layout/LinedList"/>
    <dgm:cxn modelId="{6128DA8F-DFA8-499A-B6F4-7217990FA143}" type="presOf" srcId="{6F9E0ACE-66B0-447E-A9F0-BFA89737174D}" destId="{E41B1071-350F-42BE-B024-3D2A6AC8CFA3}" srcOrd="0" destOrd="0" presId="urn:microsoft.com/office/officeart/2008/layout/LinedList"/>
    <dgm:cxn modelId="{14EF40E8-5AE5-4F0D-9439-9FE0A136F57E}" type="presParOf" srcId="{001DDBB5-71D8-44F9-9DE5-AE2B0E038110}" destId="{26727FB9-2BCA-405C-9134-FE3B2B135760}" srcOrd="0" destOrd="0" presId="urn:microsoft.com/office/officeart/2008/layout/LinedList"/>
    <dgm:cxn modelId="{46EEE583-29BB-4C5B-935B-8652BEE0204D}" type="presParOf" srcId="{001DDBB5-71D8-44F9-9DE5-AE2B0E038110}" destId="{78AAA8D7-9491-425E-A161-87913F305471}" srcOrd="1" destOrd="0" presId="urn:microsoft.com/office/officeart/2008/layout/LinedList"/>
    <dgm:cxn modelId="{8D71AE66-2A06-4138-AF35-7826401682B3}" type="presParOf" srcId="{78AAA8D7-9491-425E-A161-87913F305471}" destId="{B8F98734-CEB4-48F2-BC4B-DCBA914978DD}" srcOrd="0" destOrd="0" presId="urn:microsoft.com/office/officeart/2008/layout/LinedList"/>
    <dgm:cxn modelId="{11255248-16CF-426A-B342-3FA12C02FA0D}" type="presParOf" srcId="{78AAA8D7-9491-425E-A161-87913F305471}" destId="{6DF82DCB-8A3A-42AA-84C6-662E0AE9DBA9}" srcOrd="1" destOrd="0" presId="urn:microsoft.com/office/officeart/2008/layout/LinedList"/>
    <dgm:cxn modelId="{D1363F74-8C06-478A-8131-A5B6C3C06151}" type="presParOf" srcId="{001DDBB5-71D8-44F9-9DE5-AE2B0E038110}" destId="{E5854610-E539-4BDD-A7BC-7499C294EDE7}" srcOrd="2" destOrd="0" presId="urn:microsoft.com/office/officeart/2008/layout/LinedList"/>
    <dgm:cxn modelId="{653BDCC5-8F1E-4DC0-8916-E07443BDF910}" type="presParOf" srcId="{001DDBB5-71D8-44F9-9DE5-AE2B0E038110}" destId="{C6FBBAD7-EFED-4F98-96D4-B4F86A4F7F1F}" srcOrd="3" destOrd="0" presId="urn:microsoft.com/office/officeart/2008/layout/LinedList"/>
    <dgm:cxn modelId="{A4F7887A-A177-436C-A2F0-BE6DFB1C4254}" type="presParOf" srcId="{C6FBBAD7-EFED-4F98-96D4-B4F86A4F7F1F}" destId="{E41B1071-350F-42BE-B024-3D2A6AC8CFA3}" srcOrd="0" destOrd="0" presId="urn:microsoft.com/office/officeart/2008/layout/LinedList"/>
    <dgm:cxn modelId="{61F96E31-BF5B-43EA-9A3D-36C6102C7520}" type="presParOf" srcId="{C6FBBAD7-EFED-4F98-96D4-B4F86A4F7F1F}" destId="{733AE33B-8D33-4E5B-A220-CDB98C4D92AF}" srcOrd="1" destOrd="0" presId="urn:microsoft.com/office/officeart/2008/layout/LinedList"/>
    <dgm:cxn modelId="{260AD1FE-92D2-4CD4-9347-DFBD3DB765FD}" type="presParOf" srcId="{001DDBB5-71D8-44F9-9DE5-AE2B0E038110}" destId="{E2B9C6FA-8B34-4DEC-8924-E79BD97AA97D}" srcOrd="4" destOrd="0" presId="urn:microsoft.com/office/officeart/2008/layout/LinedList"/>
    <dgm:cxn modelId="{B28CF35F-3B4B-431A-B3FE-0E3B1175D02C}" type="presParOf" srcId="{001DDBB5-71D8-44F9-9DE5-AE2B0E038110}" destId="{6C3C9FC2-FD62-4553-A5A7-D9BCE199E8D1}" srcOrd="5" destOrd="0" presId="urn:microsoft.com/office/officeart/2008/layout/LinedList"/>
    <dgm:cxn modelId="{1C1FB710-C925-415A-8204-226BACFF2231}" type="presParOf" srcId="{6C3C9FC2-FD62-4553-A5A7-D9BCE199E8D1}" destId="{84637049-FBA5-495D-84C7-D9CDDB130EFD}" srcOrd="0" destOrd="0" presId="urn:microsoft.com/office/officeart/2008/layout/LinedList"/>
    <dgm:cxn modelId="{78897C2E-6CE3-4C00-BC1D-31E3A2B8170B}" type="presParOf" srcId="{6C3C9FC2-FD62-4553-A5A7-D9BCE199E8D1}" destId="{602A9B85-8A42-4628-98B8-F930E649303F}" srcOrd="1" destOrd="0" presId="urn:microsoft.com/office/officeart/2008/layout/LinedList"/>
    <dgm:cxn modelId="{8D3534DD-D504-4F3B-B8F4-FB6EF30F0789}" type="presParOf" srcId="{001DDBB5-71D8-44F9-9DE5-AE2B0E038110}" destId="{4312C1A4-DCCC-48FE-931B-D3822AC689F8}" srcOrd="6" destOrd="0" presId="urn:microsoft.com/office/officeart/2008/layout/LinedList"/>
    <dgm:cxn modelId="{5001FC67-94A4-43B1-A9A6-DE477D455A26}" type="presParOf" srcId="{001DDBB5-71D8-44F9-9DE5-AE2B0E038110}" destId="{56EA35E4-19CA-4745-A34B-62CDFB5EF40F}" srcOrd="7" destOrd="0" presId="urn:microsoft.com/office/officeart/2008/layout/LinedList"/>
    <dgm:cxn modelId="{99981647-569E-48DF-BD7E-E13183533E4B}" type="presParOf" srcId="{56EA35E4-19CA-4745-A34B-62CDFB5EF40F}" destId="{37CA9B62-4C6E-4B54-90A5-48B4CB4C8FD5}" srcOrd="0" destOrd="0" presId="urn:microsoft.com/office/officeart/2008/layout/LinedList"/>
    <dgm:cxn modelId="{5068C2CD-CC67-40DA-9112-C0055378E213}" type="presParOf" srcId="{56EA35E4-19CA-4745-A34B-62CDFB5EF40F}" destId="{C60831F3-28C7-4D16-AB0D-AAB73613B012}" srcOrd="1" destOrd="0" presId="urn:microsoft.com/office/officeart/2008/layout/LinedList"/>
    <dgm:cxn modelId="{3F6A3632-89E2-4B1E-BD9F-83F78DF31E72}" type="presParOf" srcId="{001DDBB5-71D8-44F9-9DE5-AE2B0E038110}" destId="{A4255B7B-98E0-4DDE-B300-A01916D7DD57}" srcOrd="8" destOrd="0" presId="urn:microsoft.com/office/officeart/2008/layout/LinedList"/>
    <dgm:cxn modelId="{B70A3BA5-5652-4003-8F19-CEE6EF69A4A4}" type="presParOf" srcId="{001DDBB5-71D8-44F9-9DE5-AE2B0E038110}" destId="{70283527-46D8-4723-9122-D806B8D85602}" srcOrd="9" destOrd="0" presId="urn:microsoft.com/office/officeart/2008/layout/LinedList"/>
    <dgm:cxn modelId="{5F2082F9-0F3F-4CF4-BEA1-6D05197684E7}" type="presParOf" srcId="{70283527-46D8-4723-9122-D806B8D85602}" destId="{1CFF7F81-A004-4DC8-8172-72C8105A7E1D}" srcOrd="0" destOrd="0" presId="urn:microsoft.com/office/officeart/2008/layout/LinedList"/>
    <dgm:cxn modelId="{E1E46B55-A3F1-4081-92FE-EEB75CB8D36D}" type="presParOf" srcId="{70283527-46D8-4723-9122-D806B8D85602}" destId="{F0A80180-48CF-4CD6-A2E6-06F5942F30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7B25F3-38F3-4C53-B5D1-6DE452E06D9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F479D80-8D37-4005-80D2-4A588B97696A}">
      <dgm:prSet/>
      <dgm:spPr/>
      <dgm:t>
        <a:bodyPr/>
        <a:lstStyle/>
        <a:p>
          <a:pPr>
            <a:defRPr cap="all"/>
          </a:pPr>
          <a:r>
            <a:rPr lang="en-AU"/>
            <a:t>Round tables </a:t>
          </a:r>
          <a:endParaRPr lang="en-US"/>
        </a:p>
      </dgm:t>
    </dgm:pt>
    <dgm:pt modelId="{D4C45D1E-1EBB-4EB3-AAAD-58BF4DF84866}" type="parTrans" cxnId="{C19294BE-9ED3-47E7-BC4F-95CF88D8E95A}">
      <dgm:prSet/>
      <dgm:spPr/>
      <dgm:t>
        <a:bodyPr/>
        <a:lstStyle/>
        <a:p>
          <a:endParaRPr lang="en-US"/>
        </a:p>
      </dgm:t>
    </dgm:pt>
    <dgm:pt modelId="{8186F855-55AD-4B36-8E5D-3FA91F8217F3}" type="sibTrans" cxnId="{C19294BE-9ED3-47E7-BC4F-95CF88D8E95A}">
      <dgm:prSet/>
      <dgm:spPr/>
      <dgm:t>
        <a:bodyPr/>
        <a:lstStyle/>
        <a:p>
          <a:endParaRPr lang="en-US"/>
        </a:p>
      </dgm:t>
    </dgm:pt>
    <dgm:pt modelId="{C9A61ABB-A0DA-4081-964A-3B60E49153B5}">
      <dgm:prSet/>
      <dgm:spPr/>
      <dgm:t>
        <a:bodyPr/>
        <a:lstStyle/>
        <a:p>
          <a:pPr>
            <a:defRPr cap="all"/>
          </a:pPr>
          <a:r>
            <a:rPr lang="en-AU"/>
            <a:t>Interest based negotiations </a:t>
          </a:r>
          <a:endParaRPr lang="en-US"/>
        </a:p>
      </dgm:t>
    </dgm:pt>
    <dgm:pt modelId="{C55C55B8-4937-4B76-BB15-CF9FBCEC23DE}" type="parTrans" cxnId="{4883B23C-7B9E-432C-8E51-5E3384F4AB3C}">
      <dgm:prSet/>
      <dgm:spPr/>
      <dgm:t>
        <a:bodyPr/>
        <a:lstStyle/>
        <a:p>
          <a:endParaRPr lang="en-US"/>
        </a:p>
      </dgm:t>
    </dgm:pt>
    <dgm:pt modelId="{F4BE7C85-7C62-4B20-ADA7-A982CD169829}" type="sibTrans" cxnId="{4883B23C-7B9E-432C-8E51-5E3384F4AB3C}">
      <dgm:prSet/>
      <dgm:spPr/>
      <dgm:t>
        <a:bodyPr/>
        <a:lstStyle/>
        <a:p>
          <a:endParaRPr lang="en-US"/>
        </a:p>
      </dgm:t>
    </dgm:pt>
    <dgm:pt modelId="{2EE67CA9-C665-4F97-817B-4A73BFBDADEF}">
      <dgm:prSet/>
      <dgm:spPr/>
      <dgm:t>
        <a:bodyPr/>
        <a:lstStyle/>
        <a:p>
          <a:pPr>
            <a:defRPr cap="all"/>
          </a:pPr>
          <a:r>
            <a:rPr lang="en-AU"/>
            <a:t>Appreciative Inquiry </a:t>
          </a:r>
          <a:endParaRPr lang="en-US"/>
        </a:p>
      </dgm:t>
    </dgm:pt>
    <dgm:pt modelId="{32AC6CDF-C948-4178-9456-D8FAEF3266E4}" type="parTrans" cxnId="{55B34BB0-CA94-4D45-9AC8-0620CF9E9D2E}">
      <dgm:prSet/>
      <dgm:spPr/>
      <dgm:t>
        <a:bodyPr/>
        <a:lstStyle/>
        <a:p>
          <a:endParaRPr lang="en-US"/>
        </a:p>
      </dgm:t>
    </dgm:pt>
    <dgm:pt modelId="{7DCB7D25-1011-4992-B5C6-79D9CC602FD6}" type="sibTrans" cxnId="{55B34BB0-CA94-4D45-9AC8-0620CF9E9D2E}">
      <dgm:prSet/>
      <dgm:spPr/>
      <dgm:t>
        <a:bodyPr/>
        <a:lstStyle/>
        <a:p>
          <a:endParaRPr lang="en-US"/>
        </a:p>
      </dgm:t>
    </dgm:pt>
    <dgm:pt modelId="{C1492559-D35C-4BC7-A583-4FAEBB080B68}" type="pres">
      <dgm:prSet presAssocID="{9B7B25F3-38F3-4C53-B5D1-6DE452E06D94}" presName="root" presStyleCnt="0">
        <dgm:presLayoutVars>
          <dgm:dir/>
          <dgm:resizeHandles val="exact"/>
        </dgm:presLayoutVars>
      </dgm:prSet>
      <dgm:spPr/>
      <dgm:t>
        <a:bodyPr/>
        <a:lstStyle/>
        <a:p>
          <a:endParaRPr lang="en-GB"/>
        </a:p>
      </dgm:t>
    </dgm:pt>
    <dgm:pt modelId="{5D06FB36-11FE-4856-8F21-65F46D593F0A}" type="pres">
      <dgm:prSet presAssocID="{6F479D80-8D37-4005-80D2-4A588B97696A}" presName="compNode" presStyleCnt="0"/>
      <dgm:spPr/>
    </dgm:pt>
    <dgm:pt modelId="{F3B92F3A-562C-485E-85BA-59BC426A3D4C}" type="pres">
      <dgm:prSet presAssocID="{6F479D80-8D37-4005-80D2-4A588B97696A}" presName="iconBgRect" presStyleLbl="bgShp" presStyleIdx="0" presStyleCnt="3"/>
      <dgm:spPr/>
    </dgm:pt>
    <dgm:pt modelId="{028F9366-08A5-4734-BF7C-E869408EF183}" type="pres">
      <dgm:prSet presAssocID="{6F479D80-8D37-4005-80D2-4A588B97696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Customer review"/>
        </a:ext>
      </dgm:extLst>
    </dgm:pt>
    <dgm:pt modelId="{18EF4195-AA79-44E9-B116-EAB8E4B9D019}" type="pres">
      <dgm:prSet presAssocID="{6F479D80-8D37-4005-80D2-4A588B97696A}" presName="spaceRect" presStyleCnt="0"/>
      <dgm:spPr/>
    </dgm:pt>
    <dgm:pt modelId="{E2612837-5F22-4403-B9E8-75BEF7B479C4}" type="pres">
      <dgm:prSet presAssocID="{6F479D80-8D37-4005-80D2-4A588B97696A}" presName="textRect" presStyleLbl="revTx" presStyleIdx="0" presStyleCnt="3">
        <dgm:presLayoutVars>
          <dgm:chMax val="1"/>
          <dgm:chPref val="1"/>
        </dgm:presLayoutVars>
      </dgm:prSet>
      <dgm:spPr/>
      <dgm:t>
        <a:bodyPr/>
        <a:lstStyle/>
        <a:p>
          <a:endParaRPr lang="en-GB"/>
        </a:p>
      </dgm:t>
    </dgm:pt>
    <dgm:pt modelId="{549676C1-7F47-491B-8FD8-CB26338367A0}" type="pres">
      <dgm:prSet presAssocID="{8186F855-55AD-4B36-8E5D-3FA91F8217F3}" presName="sibTrans" presStyleCnt="0"/>
      <dgm:spPr/>
    </dgm:pt>
    <dgm:pt modelId="{C9344AB8-1876-43CD-97B7-B522D3DA820B}" type="pres">
      <dgm:prSet presAssocID="{C9A61ABB-A0DA-4081-964A-3B60E49153B5}" presName="compNode" presStyleCnt="0"/>
      <dgm:spPr/>
    </dgm:pt>
    <dgm:pt modelId="{2E94F769-A706-441E-9D1D-F4C755828996}" type="pres">
      <dgm:prSet presAssocID="{C9A61ABB-A0DA-4081-964A-3B60E49153B5}" presName="iconBgRect" presStyleLbl="bgShp" presStyleIdx="1" presStyleCnt="3"/>
      <dgm:spPr/>
    </dgm:pt>
    <dgm:pt modelId="{BAD874DF-A27B-4265-A6F2-8D2993E3C70C}" type="pres">
      <dgm:prSet presAssocID="{C9A61ABB-A0DA-4081-964A-3B60E49153B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Handshake"/>
        </a:ext>
      </dgm:extLst>
    </dgm:pt>
    <dgm:pt modelId="{832CD731-01F2-4C9E-8F83-F6BD1ABD564F}" type="pres">
      <dgm:prSet presAssocID="{C9A61ABB-A0DA-4081-964A-3B60E49153B5}" presName="spaceRect" presStyleCnt="0"/>
      <dgm:spPr/>
    </dgm:pt>
    <dgm:pt modelId="{C8515C1C-B668-46B9-83DC-F3B07892A848}" type="pres">
      <dgm:prSet presAssocID="{C9A61ABB-A0DA-4081-964A-3B60E49153B5}" presName="textRect" presStyleLbl="revTx" presStyleIdx="1" presStyleCnt="3">
        <dgm:presLayoutVars>
          <dgm:chMax val="1"/>
          <dgm:chPref val="1"/>
        </dgm:presLayoutVars>
      </dgm:prSet>
      <dgm:spPr/>
      <dgm:t>
        <a:bodyPr/>
        <a:lstStyle/>
        <a:p>
          <a:endParaRPr lang="en-GB"/>
        </a:p>
      </dgm:t>
    </dgm:pt>
    <dgm:pt modelId="{274A69C3-D258-4ED0-B750-9BB63728D9B8}" type="pres">
      <dgm:prSet presAssocID="{F4BE7C85-7C62-4B20-ADA7-A982CD169829}" presName="sibTrans" presStyleCnt="0"/>
      <dgm:spPr/>
    </dgm:pt>
    <dgm:pt modelId="{03D3D436-56BC-4F28-AB6C-E0C80B2D69F6}" type="pres">
      <dgm:prSet presAssocID="{2EE67CA9-C665-4F97-817B-4A73BFBDADEF}" presName="compNode" presStyleCnt="0"/>
      <dgm:spPr/>
    </dgm:pt>
    <dgm:pt modelId="{E229534E-81B6-4725-B86C-19CD8F5571DE}" type="pres">
      <dgm:prSet presAssocID="{2EE67CA9-C665-4F97-817B-4A73BFBDADEF}" presName="iconBgRect" presStyleLbl="bgShp" presStyleIdx="2" presStyleCnt="3"/>
      <dgm:spPr/>
    </dgm:pt>
    <dgm:pt modelId="{25C7070C-0A7B-4BB6-AEEA-3DB4C029BDD2}" type="pres">
      <dgm:prSet presAssocID="{2EE67CA9-C665-4F97-817B-4A73BFBDADEF}"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Cheers"/>
        </a:ext>
      </dgm:extLst>
    </dgm:pt>
    <dgm:pt modelId="{369868FC-6390-46D1-A4E7-8DF30F6344F8}" type="pres">
      <dgm:prSet presAssocID="{2EE67CA9-C665-4F97-817B-4A73BFBDADEF}" presName="spaceRect" presStyleCnt="0"/>
      <dgm:spPr/>
    </dgm:pt>
    <dgm:pt modelId="{01155BB4-0037-4FD4-AA2B-0D3C9048EFBE}" type="pres">
      <dgm:prSet presAssocID="{2EE67CA9-C665-4F97-817B-4A73BFBDADEF}" presName="textRect" presStyleLbl="revTx" presStyleIdx="2" presStyleCnt="3">
        <dgm:presLayoutVars>
          <dgm:chMax val="1"/>
          <dgm:chPref val="1"/>
        </dgm:presLayoutVars>
      </dgm:prSet>
      <dgm:spPr/>
      <dgm:t>
        <a:bodyPr/>
        <a:lstStyle/>
        <a:p>
          <a:endParaRPr lang="en-GB"/>
        </a:p>
      </dgm:t>
    </dgm:pt>
  </dgm:ptLst>
  <dgm:cxnLst>
    <dgm:cxn modelId="{2D0C44E9-5F53-4F67-8343-B7308D3FD862}" type="presOf" srcId="{6F479D80-8D37-4005-80D2-4A588B97696A}" destId="{E2612837-5F22-4403-B9E8-75BEF7B479C4}" srcOrd="0" destOrd="0" presId="urn:microsoft.com/office/officeart/2018/5/layout/IconCircleLabelList"/>
    <dgm:cxn modelId="{C19294BE-9ED3-47E7-BC4F-95CF88D8E95A}" srcId="{9B7B25F3-38F3-4C53-B5D1-6DE452E06D94}" destId="{6F479D80-8D37-4005-80D2-4A588B97696A}" srcOrd="0" destOrd="0" parTransId="{D4C45D1E-1EBB-4EB3-AAAD-58BF4DF84866}" sibTransId="{8186F855-55AD-4B36-8E5D-3FA91F8217F3}"/>
    <dgm:cxn modelId="{9914C181-769B-43DF-9667-5298CC8CE078}" type="presOf" srcId="{9B7B25F3-38F3-4C53-B5D1-6DE452E06D94}" destId="{C1492559-D35C-4BC7-A583-4FAEBB080B68}" srcOrd="0" destOrd="0" presId="urn:microsoft.com/office/officeart/2018/5/layout/IconCircleLabelList"/>
    <dgm:cxn modelId="{55B34BB0-CA94-4D45-9AC8-0620CF9E9D2E}" srcId="{9B7B25F3-38F3-4C53-B5D1-6DE452E06D94}" destId="{2EE67CA9-C665-4F97-817B-4A73BFBDADEF}" srcOrd="2" destOrd="0" parTransId="{32AC6CDF-C948-4178-9456-D8FAEF3266E4}" sibTransId="{7DCB7D25-1011-4992-B5C6-79D9CC602FD6}"/>
    <dgm:cxn modelId="{804A33F7-C4F5-475F-9547-4985855390DA}" type="presOf" srcId="{C9A61ABB-A0DA-4081-964A-3B60E49153B5}" destId="{C8515C1C-B668-46B9-83DC-F3B07892A848}" srcOrd="0" destOrd="0" presId="urn:microsoft.com/office/officeart/2018/5/layout/IconCircleLabelList"/>
    <dgm:cxn modelId="{2198D7CF-7CE2-4B71-AD0A-487587933ECF}" type="presOf" srcId="{2EE67CA9-C665-4F97-817B-4A73BFBDADEF}" destId="{01155BB4-0037-4FD4-AA2B-0D3C9048EFBE}" srcOrd="0" destOrd="0" presId="urn:microsoft.com/office/officeart/2018/5/layout/IconCircleLabelList"/>
    <dgm:cxn modelId="{4883B23C-7B9E-432C-8E51-5E3384F4AB3C}" srcId="{9B7B25F3-38F3-4C53-B5D1-6DE452E06D94}" destId="{C9A61ABB-A0DA-4081-964A-3B60E49153B5}" srcOrd="1" destOrd="0" parTransId="{C55C55B8-4937-4B76-BB15-CF9FBCEC23DE}" sibTransId="{F4BE7C85-7C62-4B20-ADA7-A982CD169829}"/>
    <dgm:cxn modelId="{122A00FD-2ABB-4AB0-9547-B6D93D349D0F}" type="presParOf" srcId="{C1492559-D35C-4BC7-A583-4FAEBB080B68}" destId="{5D06FB36-11FE-4856-8F21-65F46D593F0A}" srcOrd="0" destOrd="0" presId="urn:microsoft.com/office/officeart/2018/5/layout/IconCircleLabelList"/>
    <dgm:cxn modelId="{6E7C3EC6-7E06-4040-9F48-4AF92A4A28F6}" type="presParOf" srcId="{5D06FB36-11FE-4856-8F21-65F46D593F0A}" destId="{F3B92F3A-562C-485E-85BA-59BC426A3D4C}" srcOrd="0" destOrd="0" presId="urn:microsoft.com/office/officeart/2018/5/layout/IconCircleLabelList"/>
    <dgm:cxn modelId="{258F6159-23C2-4284-A35C-FAFB8455A779}" type="presParOf" srcId="{5D06FB36-11FE-4856-8F21-65F46D593F0A}" destId="{028F9366-08A5-4734-BF7C-E869408EF183}" srcOrd="1" destOrd="0" presId="urn:microsoft.com/office/officeart/2018/5/layout/IconCircleLabelList"/>
    <dgm:cxn modelId="{6184FF84-6FAD-40CD-A548-CF95D5A6E04A}" type="presParOf" srcId="{5D06FB36-11FE-4856-8F21-65F46D593F0A}" destId="{18EF4195-AA79-44E9-B116-EAB8E4B9D019}" srcOrd="2" destOrd="0" presId="urn:microsoft.com/office/officeart/2018/5/layout/IconCircleLabelList"/>
    <dgm:cxn modelId="{10C5E379-156D-4FA3-AB72-1D05D1A9F40A}" type="presParOf" srcId="{5D06FB36-11FE-4856-8F21-65F46D593F0A}" destId="{E2612837-5F22-4403-B9E8-75BEF7B479C4}" srcOrd="3" destOrd="0" presId="urn:microsoft.com/office/officeart/2018/5/layout/IconCircleLabelList"/>
    <dgm:cxn modelId="{F0E3B707-3526-43E8-A31D-1A8FE587EDCE}" type="presParOf" srcId="{C1492559-D35C-4BC7-A583-4FAEBB080B68}" destId="{549676C1-7F47-491B-8FD8-CB26338367A0}" srcOrd="1" destOrd="0" presId="urn:microsoft.com/office/officeart/2018/5/layout/IconCircleLabelList"/>
    <dgm:cxn modelId="{667D15CA-FDB3-4301-909A-7B7C1CBD1368}" type="presParOf" srcId="{C1492559-D35C-4BC7-A583-4FAEBB080B68}" destId="{C9344AB8-1876-43CD-97B7-B522D3DA820B}" srcOrd="2" destOrd="0" presId="urn:microsoft.com/office/officeart/2018/5/layout/IconCircleLabelList"/>
    <dgm:cxn modelId="{CA5BB415-76F4-4EFA-93C2-0E907B36C4C5}" type="presParOf" srcId="{C9344AB8-1876-43CD-97B7-B522D3DA820B}" destId="{2E94F769-A706-441E-9D1D-F4C755828996}" srcOrd="0" destOrd="0" presId="urn:microsoft.com/office/officeart/2018/5/layout/IconCircleLabelList"/>
    <dgm:cxn modelId="{D3C8F5FA-C461-44B7-B3E6-51292971203F}" type="presParOf" srcId="{C9344AB8-1876-43CD-97B7-B522D3DA820B}" destId="{BAD874DF-A27B-4265-A6F2-8D2993E3C70C}" srcOrd="1" destOrd="0" presId="urn:microsoft.com/office/officeart/2018/5/layout/IconCircleLabelList"/>
    <dgm:cxn modelId="{B003B46D-FA11-412C-AE4F-71CC5A0B59DE}" type="presParOf" srcId="{C9344AB8-1876-43CD-97B7-B522D3DA820B}" destId="{832CD731-01F2-4C9E-8F83-F6BD1ABD564F}" srcOrd="2" destOrd="0" presId="urn:microsoft.com/office/officeart/2018/5/layout/IconCircleLabelList"/>
    <dgm:cxn modelId="{470573AB-089A-4F75-B05B-B9977D08476F}" type="presParOf" srcId="{C9344AB8-1876-43CD-97B7-B522D3DA820B}" destId="{C8515C1C-B668-46B9-83DC-F3B07892A848}" srcOrd="3" destOrd="0" presId="urn:microsoft.com/office/officeart/2018/5/layout/IconCircleLabelList"/>
    <dgm:cxn modelId="{922968EB-AF6A-42E1-B2B8-8757633DC4BE}" type="presParOf" srcId="{C1492559-D35C-4BC7-A583-4FAEBB080B68}" destId="{274A69C3-D258-4ED0-B750-9BB63728D9B8}" srcOrd="3" destOrd="0" presId="urn:microsoft.com/office/officeart/2018/5/layout/IconCircleLabelList"/>
    <dgm:cxn modelId="{42CDAC52-D921-4DC4-BB39-031494C3F682}" type="presParOf" srcId="{C1492559-D35C-4BC7-A583-4FAEBB080B68}" destId="{03D3D436-56BC-4F28-AB6C-E0C80B2D69F6}" srcOrd="4" destOrd="0" presId="urn:microsoft.com/office/officeart/2018/5/layout/IconCircleLabelList"/>
    <dgm:cxn modelId="{097BE4C6-B8B9-4B72-8EDD-161FFAA67510}" type="presParOf" srcId="{03D3D436-56BC-4F28-AB6C-E0C80B2D69F6}" destId="{E229534E-81B6-4725-B86C-19CD8F5571DE}" srcOrd="0" destOrd="0" presId="urn:microsoft.com/office/officeart/2018/5/layout/IconCircleLabelList"/>
    <dgm:cxn modelId="{7D0F8BD7-53BC-4344-828C-F4F82D2AC0D2}" type="presParOf" srcId="{03D3D436-56BC-4F28-AB6C-E0C80B2D69F6}" destId="{25C7070C-0A7B-4BB6-AEEA-3DB4C029BDD2}" srcOrd="1" destOrd="0" presId="urn:microsoft.com/office/officeart/2018/5/layout/IconCircleLabelList"/>
    <dgm:cxn modelId="{998F9118-E2CE-4FC4-AFE4-C72CFED8D6B0}" type="presParOf" srcId="{03D3D436-56BC-4F28-AB6C-E0C80B2D69F6}" destId="{369868FC-6390-46D1-A4E7-8DF30F6344F8}" srcOrd="2" destOrd="0" presId="urn:microsoft.com/office/officeart/2018/5/layout/IconCircleLabelList"/>
    <dgm:cxn modelId="{F44FACF7-10D0-4DB8-B498-3D5D7A209E5F}" type="presParOf" srcId="{03D3D436-56BC-4F28-AB6C-E0C80B2D69F6}" destId="{01155BB4-0037-4FD4-AA2B-0D3C9048EFB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72CBDA-8FCD-4A0F-B6F2-650A0863C33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E2C520-0B6A-405D-B92D-7D04E901DBF5}">
      <dgm:prSet/>
      <dgm:spPr/>
      <dgm:t>
        <a:bodyPr/>
        <a:lstStyle/>
        <a:p>
          <a:pPr>
            <a:lnSpc>
              <a:spcPct val="100000"/>
            </a:lnSpc>
          </a:pPr>
          <a:r>
            <a:rPr lang="en-AU" dirty="0"/>
            <a:t>Tokenism</a:t>
          </a:r>
          <a:endParaRPr lang="en-US" dirty="0"/>
        </a:p>
      </dgm:t>
    </dgm:pt>
    <dgm:pt modelId="{06590199-94B2-4FEA-9C10-F659F4786B1A}" type="parTrans" cxnId="{22E32840-CA78-4C16-87CB-432CE979E6AC}">
      <dgm:prSet/>
      <dgm:spPr/>
      <dgm:t>
        <a:bodyPr/>
        <a:lstStyle/>
        <a:p>
          <a:endParaRPr lang="en-US"/>
        </a:p>
      </dgm:t>
    </dgm:pt>
    <dgm:pt modelId="{FC8447ED-0D13-4C72-B9D6-2081B43F818F}" type="sibTrans" cxnId="{22E32840-CA78-4C16-87CB-432CE979E6AC}">
      <dgm:prSet/>
      <dgm:spPr/>
      <dgm:t>
        <a:bodyPr/>
        <a:lstStyle/>
        <a:p>
          <a:endParaRPr lang="en-US"/>
        </a:p>
      </dgm:t>
    </dgm:pt>
    <dgm:pt modelId="{65FE384F-EF18-4A2A-BD91-5B38D5F5A74E}">
      <dgm:prSet/>
      <dgm:spPr/>
      <dgm:t>
        <a:bodyPr/>
        <a:lstStyle/>
        <a:p>
          <a:pPr>
            <a:lnSpc>
              <a:spcPct val="100000"/>
            </a:lnSpc>
          </a:pPr>
          <a:r>
            <a:rPr lang="en-AU" dirty="0"/>
            <a:t>Group think </a:t>
          </a:r>
          <a:endParaRPr lang="en-US" dirty="0"/>
        </a:p>
      </dgm:t>
    </dgm:pt>
    <dgm:pt modelId="{725F9168-5FCD-4743-B62A-50708A9BAA4B}" type="parTrans" cxnId="{067C9B2B-5F4C-401A-8062-9A8DB180F5BA}">
      <dgm:prSet/>
      <dgm:spPr/>
      <dgm:t>
        <a:bodyPr/>
        <a:lstStyle/>
        <a:p>
          <a:endParaRPr lang="en-US"/>
        </a:p>
      </dgm:t>
    </dgm:pt>
    <dgm:pt modelId="{56E7E147-0AA8-4E1C-B3CE-295790A9BFB1}" type="sibTrans" cxnId="{067C9B2B-5F4C-401A-8062-9A8DB180F5BA}">
      <dgm:prSet/>
      <dgm:spPr/>
      <dgm:t>
        <a:bodyPr/>
        <a:lstStyle/>
        <a:p>
          <a:endParaRPr lang="en-US"/>
        </a:p>
      </dgm:t>
    </dgm:pt>
    <dgm:pt modelId="{4FFCAD7F-5716-4ECC-827E-2DA3F1198CBF}">
      <dgm:prSet phldrT="[Text]"/>
      <dgm:spPr/>
      <dgm:t>
        <a:bodyPr/>
        <a:lstStyle/>
        <a:p>
          <a:pPr>
            <a:lnSpc>
              <a:spcPct val="100000"/>
            </a:lnSpc>
          </a:pPr>
          <a:r>
            <a:rPr lang="en-US" dirty="0"/>
            <a:t>Skills, knowledge and experience </a:t>
          </a:r>
        </a:p>
      </dgm:t>
    </dgm:pt>
    <dgm:pt modelId="{D2BAE152-F1CB-4F37-A9DA-66AB02F187CB}" type="parTrans" cxnId="{C4E8FA00-4EFA-4008-BDAC-DE5D7193DD74}">
      <dgm:prSet/>
      <dgm:spPr/>
      <dgm:t>
        <a:bodyPr/>
        <a:lstStyle/>
        <a:p>
          <a:endParaRPr lang="en-AU"/>
        </a:p>
      </dgm:t>
    </dgm:pt>
    <dgm:pt modelId="{38852270-E234-43E3-802B-2C71227DB762}" type="sibTrans" cxnId="{C4E8FA00-4EFA-4008-BDAC-DE5D7193DD74}">
      <dgm:prSet/>
      <dgm:spPr/>
      <dgm:t>
        <a:bodyPr/>
        <a:lstStyle/>
        <a:p>
          <a:endParaRPr lang="en-AU"/>
        </a:p>
      </dgm:t>
    </dgm:pt>
    <dgm:pt modelId="{2A0EBD4D-59C7-46EA-8DF8-84C3FD2C70A5}" type="pres">
      <dgm:prSet presAssocID="{2072CBDA-8FCD-4A0F-B6F2-650A0863C339}" presName="root" presStyleCnt="0">
        <dgm:presLayoutVars>
          <dgm:dir/>
          <dgm:resizeHandles val="exact"/>
        </dgm:presLayoutVars>
      </dgm:prSet>
      <dgm:spPr/>
      <dgm:t>
        <a:bodyPr/>
        <a:lstStyle/>
        <a:p>
          <a:endParaRPr lang="en-GB"/>
        </a:p>
      </dgm:t>
    </dgm:pt>
    <dgm:pt modelId="{4C11B958-9077-4CFF-8120-A3F3281BFCD6}" type="pres">
      <dgm:prSet presAssocID="{B3E2C520-0B6A-405D-B92D-7D04E901DBF5}" presName="compNode" presStyleCnt="0"/>
      <dgm:spPr/>
    </dgm:pt>
    <dgm:pt modelId="{5DCC1608-B2EB-4164-B0FB-08E8F828B012}" type="pres">
      <dgm:prSet presAssocID="{B3E2C520-0B6A-405D-B92D-7D04E901DB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No sign"/>
        </a:ext>
      </dgm:extLst>
    </dgm:pt>
    <dgm:pt modelId="{C4C6BE14-A94E-41F2-BC1E-1CFE93FB1958}" type="pres">
      <dgm:prSet presAssocID="{B3E2C520-0B6A-405D-B92D-7D04E901DBF5}" presName="spaceRect" presStyleCnt="0"/>
      <dgm:spPr/>
    </dgm:pt>
    <dgm:pt modelId="{D8DBB203-1374-4316-ADCF-49727F904660}" type="pres">
      <dgm:prSet presAssocID="{B3E2C520-0B6A-405D-B92D-7D04E901DBF5}" presName="textRect" presStyleLbl="revTx" presStyleIdx="0" presStyleCnt="3">
        <dgm:presLayoutVars>
          <dgm:chMax val="1"/>
          <dgm:chPref val="1"/>
        </dgm:presLayoutVars>
      </dgm:prSet>
      <dgm:spPr/>
      <dgm:t>
        <a:bodyPr/>
        <a:lstStyle/>
        <a:p>
          <a:endParaRPr lang="en-GB"/>
        </a:p>
      </dgm:t>
    </dgm:pt>
    <dgm:pt modelId="{ECF27503-8E84-4AA6-BEC3-3B86400F6138}" type="pres">
      <dgm:prSet presAssocID="{FC8447ED-0D13-4C72-B9D6-2081B43F818F}" presName="sibTrans" presStyleCnt="0"/>
      <dgm:spPr/>
    </dgm:pt>
    <dgm:pt modelId="{9C60D9BC-064D-4677-83A2-FC89AA487FB7}" type="pres">
      <dgm:prSet presAssocID="{65FE384F-EF18-4A2A-BD91-5B38D5F5A74E}" presName="compNode" presStyleCnt="0"/>
      <dgm:spPr/>
    </dgm:pt>
    <dgm:pt modelId="{5A95FFA2-E3A9-423A-B9B8-92FC200CE1C6}" type="pres">
      <dgm:prSet presAssocID="{65FE384F-EF18-4A2A-BD91-5B38D5F5A7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Thought bubble"/>
        </a:ext>
      </dgm:extLst>
    </dgm:pt>
    <dgm:pt modelId="{DA71CE59-A092-4DD8-B97A-3B433936D98D}" type="pres">
      <dgm:prSet presAssocID="{65FE384F-EF18-4A2A-BD91-5B38D5F5A74E}" presName="spaceRect" presStyleCnt="0"/>
      <dgm:spPr/>
    </dgm:pt>
    <dgm:pt modelId="{9C89BB15-9DC3-478B-A363-F10756C1EC8D}" type="pres">
      <dgm:prSet presAssocID="{65FE384F-EF18-4A2A-BD91-5B38D5F5A74E}" presName="textRect" presStyleLbl="revTx" presStyleIdx="1" presStyleCnt="3">
        <dgm:presLayoutVars>
          <dgm:chMax val="1"/>
          <dgm:chPref val="1"/>
        </dgm:presLayoutVars>
      </dgm:prSet>
      <dgm:spPr/>
      <dgm:t>
        <a:bodyPr/>
        <a:lstStyle/>
        <a:p>
          <a:endParaRPr lang="en-GB"/>
        </a:p>
      </dgm:t>
    </dgm:pt>
    <dgm:pt modelId="{CC699768-6C45-4CC6-9947-7F0B2D7B01F9}" type="pres">
      <dgm:prSet presAssocID="{56E7E147-0AA8-4E1C-B3CE-295790A9BFB1}" presName="sibTrans" presStyleCnt="0"/>
      <dgm:spPr/>
    </dgm:pt>
    <dgm:pt modelId="{03992E67-2057-4E69-9E29-FE85FCCA13F3}" type="pres">
      <dgm:prSet presAssocID="{4FFCAD7F-5716-4ECC-827E-2DA3F1198CBF}" presName="compNode" presStyleCnt="0"/>
      <dgm:spPr/>
    </dgm:pt>
    <dgm:pt modelId="{DE48A9D9-5B39-4F28-9385-A27BF911BF8E}" type="pres">
      <dgm:prSet presAssocID="{4FFCAD7F-5716-4ECC-827E-2DA3F1198CBF}"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en-GB"/>
        </a:p>
      </dgm:t>
      <dgm:extLst>
        <a:ext uri="{E40237B7-FDA0-4F09-8148-C483321AD2D9}">
          <dgm14:cNvPr xmlns:dgm14="http://schemas.microsoft.com/office/drawing/2010/diagram" id="0" name="" descr="Help"/>
        </a:ext>
      </dgm:extLst>
    </dgm:pt>
    <dgm:pt modelId="{63A336DB-B004-497A-8B23-711A7B15238D}" type="pres">
      <dgm:prSet presAssocID="{4FFCAD7F-5716-4ECC-827E-2DA3F1198CBF}" presName="spaceRect" presStyleCnt="0"/>
      <dgm:spPr/>
    </dgm:pt>
    <dgm:pt modelId="{C6715E46-92F2-49D7-B095-DD0B06C51163}" type="pres">
      <dgm:prSet presAssocID="{4FFCAD7F-5716-4ECC-827E-2DA3F1198CBF}" presName="textRect" presStyleLbl="revTx" presStyleIdx="2" presStyleCnt="3">
        <dgm:presLayoutVars>
          <dgm:chMax val="1"/>
          <dgm:chPref val="1"/>
        </dgm:presLayoutVars>
      </dgm:prSet>
      <dgm:spPr/>
      <dgm:t>
        <a:bodyPr/>
        <a:lstStyle/>
        <a:p>
          <a:endParaRPr lang="en-GB"/>
        </a:p>
      </dgm:t>
    </dgm:pt>
  </dgm:ptLst>
  <dgm:cxnLst>
    <dgm:cxn modelId="{D69EBC01-D4BD-41ED-9E61-832976EDA32A}" type="presOf" srcId="{2072CBDA-8FCD-4A0F-B6F2-650A0863C339}" destId="{2A0EBD4D-59C7-46EA-8DF8-84C3FD2C70A5}" srcOrd="0" destOrd="0" presId="urn:microsoft.com/office/officeart/2018/2/layout/IconLabelList"/>
    <dgm:cxn modelId="{067C9B2B-5F4C-401A-8062-9A8DB180F5BA}" srcId="{2072CBDA-8FCD-4A0F-B6F2-650A0863C339}" destId="{65FE384F-EF18-4A2A-BD91-5B38D5F5A74E}" srcOrd="1" destOrd="0" parTransId="{725F9168-5FCD-4743-B62A-50708A9BAA4B}" sibTransId="{56E7E147-0AA8-4E1C-B3CE-295790A9BFB1}"/>
    <dgm:cxn modelId="{21EE7173-CB9B-4699-A760-0EE11235E4F1}" type="presOf" srcId="{4FFCAD7F-5716-4ECC-827E-2DA3F1198CBF}" destId="{C6715E46-92F2-49D7-B095-DD0B06C51163}" srcOrd="0" destOrd="0" presId="urn:microsoft.com/office/officeart/2018/2/layout/IconLabelList"/>
    <dgm:cxn modelId="{22E32840-CA78-4C16-87CB-432CE979E6AC}" srcId="{2072CBDA-8FCD-4A0F-B6F2-650A0863C339}" destId="{B3E2C520-0B6A-405D-B92D-7D04E901DBF5}" srcOrd="0" destOrd="0" parTransId="{06590199-94B2-4FEA-9C10-F659F4786B1A}" sibTransId="{FC8447ED-0D13-4C72-B9D6-2081B43F818F}"/>
    <dgm:cxn modelId="{C4E8FA00-4EFA-4008-BDAC-DE5D7193DD74}" srcId="{2072CBDA-8FCD-4A0F-B6F2-650A0863C339}" destId="{4FFCAD7F-5716-4ECC-827E-2DA3F1198CBF}" srcOrd="2" destOrd="0" parTransId="{D2BAE152-F1CB-4F37-A9DA-66AB02F187CB}" sibTransId="{38852270-E234-43E3-802B-2C71227DB762}"/>
    <dgm:cxn modelId="{8CE8C38C-1839-49EC-9F14-D9817064A7B1}" type="presOf" srcId="{B3E2C520-0B6A-405D-B92D-7D04E901DBF5}" destId="{D8DBB203-1374-4316-ADCF-49727F904660}" srcOrd="0" destOrd="0" presId="urn:microsoft.com/office/officeart/2018/2/layout/IconLabelList"/>
    <dgm:cxn modelId="{A4AC0165-F99C-4AC6-876A-B1173A8808BC}" type="presOf" srcId="{65FE384F-EF18-4A2A-BD91-5B38D5F5A74E}" destId="{9C89BB15-9DC3-478B-A363-F10756C1EC8D}" srcOrd="0" destOrd="0" presId="urn:microsoft.com/office/officeart/2018/2/layout/IconLabelList"/>
    <dgm:cxn modelId="{119C7429-2A21-47C1-81A7-6CC15E8C90AC}" type="presParOf" srcId="{2A0EBD4D-59C7-46EA-8DF8-84C3FD2C70A5}" destId="{4C11B958-9077-4CFF-8120-A3F3281BFCD6}" srcOrd="0" destOrd="0" presId="urn:microsoft.com/office/officeart/2018/2/layout/IconLabelList"/>
    <dgm:cxn modelId="{E1577522-716F-42EF-8DF8-4B6292601C4E}" type="presParOf" srcId="{4C11B958-9077-4CFF-8120-A3F3281BFCD6}" destId="{5DCC1608-B2EB-4164-B0FB-08E8F828B012}" srcOrd="0" destOrd="0" presId="urn:microsoft.com/office/officeart/2018/2/layout/IconLabelList"/>
    <dgm:cxn modelId="{2D4CC502-B32D-4DB6-B71A-F320347B9BAD}" type="presParOf" srcId="{4C11B958-9077-4CFF-8120-A3F3281BFCD6}" destId="{C4C6BE14-A94E-41F2-BC1E-1CFE93FB1958}" srcOrd="1" destOrd="0" presId="urn:microsoft.com/office/officeart/2018/2/layout/IconLabelList"/>
    <dgm:cxn modelId="{E16BDE25-36E2-4FD5-918B-598E14DE2010}" type="presParOf" srcId="{4C11B958-9077-4CFF-8120-A3F3281BFCD6}" destId="{D8DBB203-1374-4316-ADCF-49727F904660}" srcOrd="2" destOrd="0" presId="urn:microsoft.com/office/officeart/2018/2/layout/IconLabelList"/>
    <dgm:cxn modelId="{A6A1BECA-170F-47AF-9B27-D1D882B3FA3E}" type="presParOf" srcId="{2A0EBD4D-59C7-46EA-8DF8-84C3FD2C70A5}" destId="{ECF27503-8E84-4AA6-BEC3-3B86400F6138}" srcOrd="1" destOrd="0" presId="urn:microsoft.com/office/officeart/2018/2/layout/IconLabelList"/>
    <dgm:cxn modelId="{35D818F9-C40A-4E6E-862E-9BD347E629FA}" type="presParOf" srcId="{2A0EBD4D-59C7-46EA-8DF8-84C3FD2C70A5}" destId="{9C60D9BC-064D-4677-83A2-FC89AA487FB7}" srcOrd="2" destOrd="0" presId="urn:microsoft.com/office/officeart/2018/2/layout/IconLabelList"/>
    <dgm:cxn modelId="{947877BF-B01B-4F54-B56E-24ED23A49AC0}" type="presParOf" srcId="{9C60D9BC-064D-4677-83A2-FC89AA487FB7}" destId="{5A95FFA2-E3A9-423A-B9B8-92FC200CE1C6}" srcOrd="0" destOrd="0" presId="urn:microsoft.com/office/officeart/2018/2/layout/IconLabelList"/>
    <dgm:cxn modelId="{CBDA855F-6A2A-477A-8A0D-C82DA48B2BF4}" type="presParOf" srcId="{9C60D9BC-064D-4677-83A2-FC89AA487FB7}" destId="{DA71CE59-A092-4DD8-B97A-3B433936D98D}" srcOrd="1" destOrd="0" presId="urn:microsoft.com/office/officeart/2018/2/layout/IconLabelList"/>
    <dgm:cxn modelId="{1C9F883F-A19D-40D6-B5A0-BDE37714B671}" type="presParOf" srcId="{9C60D9BC-064D-4677-83A2-FC89AA487FB7}" destId="{9C89BB15-9DC3-478B-A363-F10756C1EC8D}" srcOrd="2" destOrd="0" presId="urn:microsoft.com/office/officeart/2018/2/layout/IconLabelList"/>
    <dgm:cxn modelId="{DF7DFA79-0418-467E-BC22-2F8D94ED3849}" type="presParOf" srcId="{2A0EBD4D-59C7-46EA-8DF8-84C3FD2C70A5}" destId="{CC699768-6C45-4CC6-9947-7F0B2D7B01F9}" srcOrd="3" destOrd="0" presId="urn:microsoft.com/office/officeart/2018/2/layout/IconLabelList"/>
    <dgm:cxn modelId="{D2045539-B133-4AE1-968D-994289EE2897}" type="presParOf" srcId="{2A0EBD4D-59C7-46EA-8DF8-84C3FD2C70A5}" destId="{03992E67-2057-4E69-9E29-FE85FCCA13F3}" srcOrd="4" destOrd="0" presId="urn:microsoft.com/office/officeart/2018/2/layout/IconLabelList"/>
    <dgm:cxn modelId="{40E7C246-A760-4999-A5B2-011CAA554890}" type="presParOf" srcId="{03992E67-2057-4E69-9E29-FE85FCCA13F3}" destId="{DE48A9D9-5B39-4F28-9385-A27BF911BF8E}" srcOrd="0" destOrd="0" presId="urn:microsoft.com/office/officeart/2018/2/layout/IconLabelList"/>
    <dgm:cxn modelId="{2C3160B0-ECF7-4612-B38C-6DC306302F6F}" type="presParOf" srcId="{03992E67-2057-4E69-9E29-FE85FCCA13F3}" destId="{63A336DB-B004-497A-8B23-711A7B15238D}" srcOrd="1" destOrd="0" presId="urn:microsoft.com/office/officeart/2018/2/layout/IconLabelList"/>
    <dgm:cxn modelId="{D4657AE3-5061-4249-B538-F107805D6B11}" type="presParOf" srcId="{03992E67-2057-4E69-9E29-FE85FCCA13F3}" destId="{C6715E46-92F2-49D7-B095-DD0B06C5116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EFEC8-2939-49AA-A5D7-48C2666342A9}">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17D00-FAFE-4659-9882-D5B915190BB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D7A83-02A2-44AD-896B-28528604CA7D}">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AU" sz="2500" kern="1200"/>
            <a:t>Transparency, </a:t>
          </a:r>
          <a:endParaRPr lang="en-US" sz="2500" kern="1200"/>
        </a:p>
      </dsp:txBody>
      <dsp:txXfrm>
        <a:off x="1941716" y="718"/>
        <a:ext cx="2943486" cy="1681139"/>
      </dsp:txXfrm>
    </dsp:sp>
    <dsp:sp modelId="{46120839-8080-4371-85D5-6451554787F7}">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5BD47-CBF2-4C33-824B-37628EE69A7D}">
      <dsp:nvSpPr>
        <dsp:cNvPr id="0" name=""/>
        <dsp:cNvSpPr/>
      </dsp:nvSpPr>
      <dsp:spPr>
        <a:xfrm>
          <a:off x="508544" y="2480399"/>
          <a:ext cx="924626" cy="9246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28C77E-5D25-4FC5-9077-4D19937DE17D}">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AU" sz="2500" kern="1200"/>
            <a:t>Accountability </a:t>
          </a:r>
          <a:endParaRPr lang="en-US" sz="2500" kern="1200"/>
        </a:p>
      </dsp:txBody>
      <dsp:txXfrm>
        <a:off x="1941716" y="2102143"/>
        <a:ext cx="2943486" cy="1681139"/>
      </dsp:txXfrm>
    </dsp:sp>
    <dsp:sp modelId="{F4C1709F-E488-4E8E-A425-7A21ABCC1ABF}">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0F557-C92E-4311-A9FD-43D3E25AC344}">
      <dsp:nvSpPr>
        <dsp:cNvPr id="0" name=""/>
        <dsp:cNvSpPr/>
      </dsp:nvSpPr>
      <dsp:spPr>
        <a:xfrm>
          <a:off x="508544" y="4581824"/>
          <a:ext cx="924626" cy="9246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1E0519-639E-481D-85B2-20845D4B0FD4}">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AU" sz="2500" kern="1200"/>
            <a:t>Inclusiveness </a:t>
          </a:r>
          <a:endParaRPr lang="en-US" sz="2500" kern="1200"/>
        </a:p>
      </dsp:txBody>
      <dsp:txXfrm>
        <a:off x="1941716" y="4203567"/>
        <a:ext cx="2943486"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AF5FC-822B-4962-8D46-592A997462B8}">
      <dsp:nvSpPr>
        <dsp:cNvPr id="0" name=""/>
        <dsp:cNvSpPr/>
      </dsp:nvSpPr>
      <dsp:spPr>
        <a:xfrm>
          <a:off x="0" y="0"/>
          <a:ext cx="4778837" cy="0"/>
        </a:xfrm>
        <a:prstGeom prst="line">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0B3F7-8897-4112-BF6C-B950291EA638}">
      <dsp:nvSpPr>
        <dsp:cNvPr id="0" name=""/>
        <dsp:cNvSpPr/>
      </dsp:nvSpPr>
      <dsp:spPr>
        <a:xfrm>
          <a:off x="0" y="0"/>
          <a:ext cx="47788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a:t>What is the problem domain being addressed? Who are the stakeholders and who do they represent (are they inclusive)? </a:t>
          </a:r>
          <a:endParaRPr lang="en-US" sz="1800" kern="1200" dirty="0"/>
        </a:p>
      </dsp:txBody>
      <dsp:txXfrm>
        <a:off x="0" y="0"/>
        <a:ext cx="4778837" cy="1393031"/>
      </dsp:txXfrm>
    </dsp:sp>
    <dsp:sp modelId="{0E899948-2563-45D4-815A-1F7407F483B1}">
      <dsp:nvSpPr>
        <dsp:cNvPr id="0" name=""/>
        <dsp:cNvSpPr/>
      </dsp:nvSpPr>
      <dsp:spPr>
        <a:xfrm>
          <a:off x="0" y="1393031"/>
          <a:ext cx="4778837" cy="0"/>
        </a:xfrm>
        <a:prstGeom prst="line">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A1906-8E1E-4C98-8CB0-4FC6C0AC1415}">
      <dsp:nvSpPr>
        <dsp:cNvPr id="0" name=""/>
        <dsp:cNvSpPr/>
      </dsp:nvSpPr>
      <dsp:spPr>
        <a:xfrm>
          <a:off x="0" y="1393031"/>
          <a:ext cx="47788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a:t>Who are the stakeholders and who do they represent (are they inclusive)? To what degree is agreement reached about how to act on the problem domain? </a:t>
          </a:r>
          <a:endParaRPr lang="en-US" sz="1800" kern="1200" dirty="0"/>
        </a:p>
      </dsp:txBody>
      <dsp:txXfrm>
        <a:off x="0" y="1393031"/>
        <a:ext cx="4778837" cy="1393031"/>
      </dsp:txXfrm>
    </dsp:sp>
    <dsp:sp modelId="{043F5AED-2D00-4C2A-8D7C-DEB693EC764D}">
      <dsp:nvSpPr>
        <dsp:cNvPr id="0" name=""/>
        <dsp:cNvSpPr/>
      </dsp:nvSpPr>
      <dsp:spPr>
        <a:xfrm>
          <a:off x="0" y="2786062"/>
          <a:ext cx="4778837" cy="0"/>
        </a:xfrm>
        <a:prstGeom prst="line">
          <a:avLst/>
        </a:prstGeom>
        <a:solidFill>
          <a:schemeClr val="accent4">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C213C-FA3A-45A3-BC86-FFA8C87366F9}">
      <dsp:nvSpPr>
        <dsp:cNvPr id="0" name=""/>
        <dsp:cNvSpPr/>
      </dsp:nvSpPr>
      <dsp:spPr>
        <a:xfrm>
          <a:off x="0" y="2786062"/>
          <a:ext cx="47788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a:t>To what degree is agreement reached about how to act on the problem domain? What is the outcome and achievements of the partnership? </a:t>
          </a:r>
          <a:endParaRPr lang="en-US" sz="1800" kern="1200" dirty="0"/>
        </a:p>
      </dsp:txBody>
      <dsp:txXfrm>
        <a:off x="0" y="2786062"/>
        <a:ext cx="4778837" cy="1393031"/>
      </dsp:txXfrm>
    </dsp:sp>
    <dsp:sp modelId="{3220E08A-B4E4-437B-8323-FA7F9C06D080}">
      <dsp:nvSpPr>
        <dsp:cNvPr id="0" name=""/>
        <dsp:cNvSpPr/>
      </dsp:nvSpPr>
      <dsp:spPr>
        <a:xfrm>
          <a:off x="0" y="4179093"/>
          <a:ext cx="4778837" cy="0"/>
        </a:xfrm>
        <a:prstGeom prst="line">
          <a:avLst/>
        </a:prstGeom>
        <a:solidFill>
          <a:schemeClr val="accent5">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CC507-66DF-445C-945D-2D0B484160AC}">
      <dsp:nvSpPr>
        <dsp:cNvPr id="0" name=""/>
        <dsp:cNvSpPr/>
      </dsp:nvSpPr>
      <dsp:spPr>
        <a:xfrm>
          <a:off x="0" y="4179093"/>
          <a:ext cx="4778837"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a:t>What is the outcome and achievements of the partnership?</a:t>
          </a:r>
          <a:endParaRPr lang="en-US" sz="1800" kern="1200" dirty="0"/>
        </a:p>
      </dsp:txBody>
      <dsp:txXfrm>
        <a:off x="0" y="4179093"/>
        <a:ext cx="4778837"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4918B-EA55-448F-9964-C61ED889DCE7}">
      <dsp:nvSpPr>
        <dsp:cNvPr id="0" name=""/>
        <dsp:cNvSpPr/>
      </dsp:nvSpPr>
      <dsp:spPr>
        <a:xfrm>
          <a:off x="0" y="0"/>
          <a:ext cx="3882152" cy="1671637"/>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AU" sz="1500" kern="1200" dirty="0"/>
            <a:t>Problem setting: identifying key stakeholders and issues </a:t>
          </a:r>
          <a:endParaRPr lang="en-US" sz="1500" kern="1200" dirty="0"/>
        </a:p>
      </dsp:txBody>
      <dsp:txXfrm>
        <a:off x="48961" y="48961"/>
        <a:ext cx="2078324" cy="1573715"/>
      </dsp:txXfrm>
    </dsp:sp>
    <dsp:sp modelId="{B63BAA09-4AA7-4733-B45E-4F9D4E1F55E7}">
      <dsp:nvSpPr>
        <dsp:cNvPr id="0" name=""/>
        <dsp:cNvSpPr/>
      </dsp:nvSpPr>
      <dsp:spPr>
        <a:xfrm>
          <a:off x="342542" y="1950243"/>
          <a:ext cx="3882152" cy="1671637"/>
        </a:xfrm>
        <a:prstGeom prst="roundRect">
          <a:avLst>
            <a:gd name="adj" fmla="val 10000"/>
          </a:avLst>
        </a:prstGeom>
        <a:solidFill>
          <a:schemeClr val="accent2">
            <a:hueOff val="-385771"/>
            <a:satOff val="-7957"/>
            <a:lumOff val="-745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AU" sz="1500" kern="1200"/>
            <a:t>Direction setting: identifying and sharing future collaborative interpretations; appreciating a sense of common purpose</a:t>
          </a:r>
          <a:endParaRPr lang="en-US" sz="1500" kern="1200"/>
        </a:p>
      </dsp:txBody>
      <dsp:txXfrm>
        <a:off x="391503" y="1999204"/>
        <a:ext cx="2355123" cy="1573715"/>
      </dsp:txXfrm>
    </dsp:sp>
    <dsp:sp modelId="{39858FBA-5BDA-4D75-9D82-39C89DED651E}">
      <dsp:nvSpPr>
        <dsp:cNvPr id="0" name=""/>
        <dsp:cNvSpPr/>
      </dsp:nvSpPr>
      <dsp:spPr>
        <a:xfrm>
          <a:off x="685085" y="3900487"/>
          <a:ext cx="3882152" cy="1671637"/>
        </a:xfrm>
        <a:prstGeom prst="roundRect">
          <a:avLst>
            <a:gd name="adj" fmla="val 10000"/>
          </a:avLst>
        </a:prstGeom>
        <a:solidFill>
          <a:schemeClr val="accent2">
            <a:hueOff val="-771541"/>
            <a:satOff val="-15915"/>
            <a:lumOff val="-1490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AU" sz="1500" kern="1200"/>
            <a:t>Implementation (or empowerment stage) – institutionalising the shared meanings that emerge as the domain develops </a:t>
          </a:r>
          <a:endParaRPr lang="en-US" sz="1500" kern="1200"/>
        </a:p>
      </dsp:txBody>
      <dsp:txXfrm>
        <a:off x="734046" y="3949448"/>
        <a:ext cx="2355123" cy="1573715"/>
      </dsp:txXfrm>
    </dsp:sp>
    <dsp:sp modelId="{2A3BD14E-35F5-4919-B2C8-E7F3930BBB15}">
      <dsp:nvSpPr>
        <dsp:cNvPr id="0" name=""/>
        <dsp:cNvSpPr/>
      </dsp:nvSpPr>
      <dsp:spPr>
        <a:xfrm>
          <a:off x="2795587" y="1267658"/>
          <a:ext cx="1086564" cy="1086564"/>
        </a:xfrm>
        <a:prstGeom prst="downArrow">
          <a:avLst>
            <a:gd name="adj1" fmla="val 55000"/>
            <a:gd name="adj2" fmla="val 45000"/>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040064" y="1267658"/>
        <a:ext cx="597610" cy="817639"/>
      </dsp:txXfrm>
    </dsp:sp>
    <dsp:sp modelId="{3A52DF4B-3C57-4E00-907F-3FB9A9061C2E}">
      <dsp:nvSpPr>
        <dsp:cNvPr id="0" name=""/>
        <dsp:cNvSpPr/>
      </dsp:nvSpPr>
      <dsp:spPr>
        <a:xfrm>
          <a:off x="3138130" y="3206757"/>
          <a:ext cx="1086564" cy="1086564"/>
        </a:xfrm>
        <a:prstGeom prst="downArrow">
          <a:avLst>
            <a:gd name="adj1" fmla="val 55000"/>
            <a:gd name="adj2" fmla="val 45000"/>
          </a:avLst>
        </a:prstGeom>
        <a:solidFill>
          <a:schemeClr val="accent2">
            <a:tint val="40000"/>
            <a:alpha val="90000"/>
            <a:hueOff val="-659621"/>
            <a:satOff val="-16628"/>
            <a:lumOff val="-3149"/>
            <a:alphaOff val="0"/>
          </a:schemeClr>
        </a:solidFill>
        <a:ln w="26425" cap="flat" cmpd="sng" algn="ctr">
          <a:solidFill>
            <a:schemeClr val="accent2">
              <a:tint val="40000"/>
              <a:alpha val="90000"/>
              <a:hueOff val="-659621"/>
              <a:satOff val="-16628"/>
              <a:lumOff val="-31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382607" y="3206757"/>
        <a:ext cx="597610" cy="817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27FB9-2BCA-405C-9134-FE3B2B135760}">
      <dsp:nvSpPr>
        <dsp:cNvPr id="0" name=""/>
        <dsp:cNvSpPr/>
      </dsp:nvSpPr>
      <dsp:spPr>
        <a:xfrm>
          <a:off x="0" y="680"/>
          <a:ext cx="4567238" cy="0"/>
        </a:xfrm>
        <a:prstGeom prst="line">
          <a:avLst/>
        </a:prstGeom>
        <a:solidFill>
          <a:schemeClr val="accent5">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98734-CEB4-48F2-BC4B-DCBA914978DD}">
      <dsp:nvSpPr>
        <dsp:cNvPr id="0" name=""/>
        <dsp:cNvSpPr/>
      </dsp:nvSpPr>
      <dsp:spPr>
        <a:xfrm>
          <a:off x="0" y="680"/>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Mutual benefits, which can sustain long-term relationships </a:t>
          </a:r>
        </a:p>
      </dsp:txBody>
      <dsp:txXfrm>
        <a:off x="0" y="680"/>
        <a:ext cx="4567238" cy="1114152"/>
      </dsp:txXfrm>
    </dsp:sp>
    <dsp:sp modelId="{E5854610-E539-4BDD-A7BC-7499C294EDE7}">
      <dsp:nvSpPr>
        <dsp:cNvPr id="0" name=""/>
        <dsp:cNvSpPr/>
      </dsp:nvSpPr>
      <dsp:spPr>
        <a:xfrm>
          <a:off x="0" y="1114833"/>
          <a:ext cx="4567238" cy="0"/>
        </a:xfrm>
        <a:prstGeom prst="line">
          <a:avLst/>
        </a:prstGeom>
        <a:solidFill>
          <a:schemeClr val="accent5">
            <a:hueOff val="-3099343"/>
            <a:satOff val="4637"/>
            <a:lumOff val="-5196"/>
            <a:alphaOff val="0"/>
          </a:schemeClr>
        </a:solidFill>
        <a:ln w="26425" cap="flat" cmpd="sng" algn="ctr">
          <a:solidFill>
            <a:schemeClr val="accent5">
              <a:hueOff val="-3099343"/>
              <a:satOff val="4637"/>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B1071-350F-42BE-B024-3D2A6AC8CFA3}">
      <dsp:nvSpPr>
        <dsp:cNvPr id="0" name=""/>
        <dsp:cNvSpPr/>
      </dsp:nvSpPr>
      <dsp:spPr>
        <a:xfrm>
          <a:off x="0" y="1114833"/>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Enlightened self-interest, where societal needs are acknowledged and considered over the long-term, rather than short-term. </a:t>
          </a:r>
        </a:p>
      </dsp:txBody>
      <dsp:txXfrm>
        <a:off x="0" y="1114833"/>
        <a:ext cx="4567238" cy="1114152"/>
      </dsp:txXfrm>
    </dsp:sp>
    <dsp:sp modelId="{E2B9C6FA-8B34-4DEC-8924-E79BD97AA97D}">
      <dsp:nvSpPr>
        <dsp:cNvPr id="0" name=""/>
        <dsp:cNvSpPr/>
      </dsp:nvSpPr>
      <dsp:spPr>
        <a:xfrm>
          <a:off x="0" y="2228986"/>
          <a:ext cx="4567238" cy="0"/>
        </a:xfrm>
        <a:prstGeom prst="line">
          <a:avLst/>
        </a:prstGeom>
        <a:solidFill>
          <a:schemeClr val="accent5">
            <a:hueOff val="-6198687"/>
            <a:satOff val="9275"/>
            <a:lumOff val="-10392"/>
            <a:alphaOff val="0"/>
          </a:schemeClr>
        </a:solidFill>
        <a:ln w="26425" cap="flat" cmpd="sng" algn="ctr">
          <a:solidFill>
            <a:schemeClr val="accent5">
              <a:hueOff val="-6198687"/>
              <a:satOff val="9275"/>
              <a:lumOff val="-10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37049-FBA5-495D-84C7-D9CDDB130EFD}">
      <dsp:nvSpPr>
        <dsp:cNvPr id="0" name=""/>
        <dsp:cNvSpPr/>
      </dsp:nvSpPr>
      <dsp:spPr>
        <a:xfrm>
          <a:off x="0" y="2228986"/>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Ethical awareness, in which a set of moral or social obligations are considered and valued as legitimate. </a:t>
          </a:r>
        </a:p>
      </dsp:txBody>
      <dsp:txXfrm>
        <a:off x="0" y="2228986"/>
        <a:ext cx="4567238" cy="1114152"/>
      </dsp:txXfrm>
    </dsp:sp>
    <dsp:sp modelId="{4312C1A4-DCCC-48FE-931B-D3822AC689F8}">
      <dsp:nvSpPr>
        <dsp:cNvPr id="0" name=""/>
        <dsp:cNvSpPr/>
      </dsp:nvSpPr>
      <dsp:spPr>
        <a:xfrm>
          <a:off x="0" y="3343138"/>
          <a:ext cx="4567238" cy="0"/>
        </a:xfrm>
        <a:prstGeom prst="line">
          <a:avLst/>
        </a:prstGeom>
        <a:solidFill>
          <a:schemeClr val="accent5">
            <a:hueOff val="-9298030"/>
            <a:satOff val="13912"/>
            <a:lumOff val="-15587"/>
            <a:alphaOff val="0"/>
          </a:schemeClr>
        </a:solidFill>
        <a:ln w="26425" cap="flat" cmpd="sng" algn="ctr">
          <a:solidFill>
            <a:schemeClr val="accent5">
              <a:hueOff val="-9298030"/>
              <a:satOff val="13912"/>
              <a:lumOff val="-155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A9B62-4C6E-4B54-90A5-48B4CB4C8FD5}">
      <dsp:nvSpPr>
        <dsp:cNvPr id="0" name=""/>
        <dsp:cNvSpPr/>
      </dsp:nvSpPr>
      <dsp:spPr>
        <a:xfrm>
          <a:off x="0" y="3343138"/>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Power and responsibilities, where the person holding power recognises the responsibilities that come with it. </a:t>
          </a:r>
        </a:p>
      </dsp:txBody>
      <dsp:txXfrm>
        <a:off x="0" y="3343138"/>
        <a:ext cx="4567238" cy="1114152"/>
      </dsp:txXfrm>
    </dsp:sp>
    <dsp:sp modelId="{A4255B7B-98E0-4DDE-B300-A01916D7DD57}">
      <dsp:nvSpPr>
        <dsp:cNvPr id="0" name=""/>
        <dsp:cNvSpPr/>
      </dsp:nvSpPr>
      <dsp:spPr>
        <a:xfrm>
          <a:off x="0" y="4457291"/>
          <a:ext cx="4567238" cy="0"/>
        </a:xfrm>
        <a:prstGeom prst="line">
          <a:avLst/>
        </a:prstGeom>
        <a:solidFill>
          <a:schemeClr val="accent5">
            <a:hueOff val="-12397374"/>
            <a:satOff val="18550"/>
            <a:lumOff val="-20783"/>
            <a:alphaOff val="0"/>
          </a:schemeClr>
        </a:solidFill>
        <a:ln w="26425" cap="flat" cmpd="sng" algn="ctr">
          <a:solidFill>
            <a:schemeClr val="accent5">
              <a:hueOff val="-12397374"/>
              <a:satOff val="18550"/>
              <a:lumOff val="-207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F7F81-A004-4DC8-8172-72C8105A7E1D}">
      <dsp:nvSpPr>
        <dsp:cNvPr id="0" name=""/>
        <dsp:cNvSpPr/>
      </dsp:nvSpPr>
      <dsp:spPr>
        <a:xfrm>
          <a:off x="0" y="4457291"/>
          <a:ext cx="45672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Enterprise defence, where the autonomy of various stakeholders is preserved. </a:t>
          </a:r>
        </a:p>
      </dsp:txBody>
      <dsp:txXfrm>
        <a:off x="0" y="4457291"/>
        <a:ext cx="4567238" cy="1114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92F3A-562C-485E-85BA-59BC426A3D4C}">
      <dsp:nvSpPr>
        <dsp:cNvPr id="0" name=""/>
        <dsp:cNvSpPr/>
      </dsp:nvSpPr>
      <dsp:spPr>
        <a:xfrm>
          <a:off x="443170" y="88875"/>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F9366-08A5-4734-BF7C-E869408EF183}">
      <dsp:nvSpPr>
        <dsp:cNvPr id="0" name=""/>
        <dsp:cNvSpPr/>
      </dsp:nvSpPr>
      <dsp:spPr>
        <a:xfrm>
          <a:off x="721045" y="366750"/>
          <a:ext cx="748125" cy="748125"/>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612837-5F22-4403-B9E8-75BEF7B479C4}">
      <dsp:nvSpPr>
        <dsp:cNvPr id="0" name=""/>
        <dsp:cNvSpPr/>
      </dsp:nvSpPr>
      <dsp:spPr>
        <a:xfrm>
          <a:off x="26358" y="179887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defRPr cap="all"/>
          </a:pPr>
          <a:r>
            <a:rPr lang="en-AU" sz="1900" kern="1200"/>
            <a:t>Round tables </a:t>
          </a:r>
          <a:endParaRPr lang="en-US" sz="1900" kern="1200"/>
        </a:p>
      </dsp:txBody>
      <dsp:txXfrm>
        <a:off x="26358" y="1798875"/>
        <a:ext cx="2137500" cy="720000"/>
      </dsp:txXfrm>
    </dsp:sp>
    <dsp:sp modelId="{2E94F769-A706-441E-9D1D-F4C755828996}">
      <dsp:nvSpPr>
        <dsp:cNvPr id="0" name=""/>
        <dsp:cNvSpPr/>
      </dsp:nvSpPr>
      <dsp:spPr>
        <a:xfrm>
          <a:off x="2954733" y="88875"/>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874DF-A27B-4265-A6F2-8D2993E3C70C}">
      <dsp:nvSpPr>
        <dsp:cNvPr id="0" name=""/>
        <dsp:cNvSpPr/>
      </dsp:nvSpPr>
      <dsp:spPr>
        <a:xfrm>
          <a:off x="3232608" y="366750"/>
          <a:ext cx="748125" cy="74812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515C1C-B668-46B9-83DC-F3B07892A848}">
      <dsp:nvSpPr>
        <dsp:cNvPr id="0" name=""/>
        <dsp:cNvSpPr/>
      </dsp:nvSpPr>
      <dsp:spPr>
        <a:xfrm>
          <a:off x="2537920" y="179887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defRPr cap="all"/>
          </a:pPr>
          <a:r>
            <a:rPr lang="en-AU" sz="1900" kern="1200"/>
            <a:t>Interest based negotiations </a:t>
          </a:r>
          <a:endParaRPr lang="en-US" sz="1900" kern="1200"/>
        </a:p>
      </dsp:txBody>
      <dsp:txXfrm>
        <a:off x="2537920" y="1798875"/>
        <a:ext cx="2137500" cy="720000"/>
      </dsp:txXfrm>
    </dsp:sp>
    <dsp:sp modelId="{E229534E-81B6-4725-B86C-19CD8F5571DE}">
      <dsp:nvSpPr>
        <dsp:cNvPr id="0" name=""/>
        <dsp:cNvSpPr/>
      </dsp:nvSpPr>
      <dsp:spPr>
        <a:xfrm>
          <a:off x="1698952" y="3053250"/>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7070C-0A7B-4BB6-AEEA-3DB4C029BDD2}">
      <dsp:nvSpPr>
        <dsp:cNvPr id="0" name=""/>
        <dsp:cNvSpPr/>
      </dsp:nvSpPr>
      <dsp:spPr>
        <a:xfrm>
          <a:off x="1976827" y="3331125"/>
          <a:ext cx="748125" cy="74812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155BB4-0037-4FD4-AA2B-0D3C9048EFBE}">
      <dsp:nvSpPr>
        <dsp:cNvPr id="0" name=""/>
        <dsp:cNvSpPr/>
      </dsp:nvSpPr>
      <dsp:spPr>
        <a:xfrm>
          <a:off x="1282139" y="4763250"/>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defRPr cap="all"/>
          </a:pPr>
          <a:r>
            <a:rPr lang="en-AU" sz="1900" kern="1200"/>
            <a:t>Appreciative Inquiry </a:t>
          </a:r>
          <a:endParaRPr lang="en-US" sz="1900" kern="1200"/>
        </a:p>
      </dsp:txBody>
      <dsp:txXfrm>
        <a:off x="1282139" y="4763250"/>
        <a:ext cx="21375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C1608-B2EB-4164-B0FB-08E8F828B012}">
      <dsp:nvSpPr>
        <dsp:cNvPr id="0" name=""/>
        <dsp:cNvSpPr/>
      </dsp:nvSpPr>
      <dsp:spPr>
        <a:xfrm>
          <a:off x="949407" y="1309044"/>
          <a:ext cx="1103957" cy="1103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DBB203-1374-4316-ADCF-49727F904660}">
      <dsp:nvSpPr>
        <dsp:cNvPr id="0" name=""/>
        <dsp:cNvSpPr/>
      </dsp:nvSpPr>
      <dsp:spPr>
        <a:xfrm>
          <a:off x="274767" y="2735142"/>
          <a:ext cx="2453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AU" sz="2300" kern="1200" dirty="0"/>
            <a:t>Tokenism</a:t>
          </a:r>
          <a:endParaRPr lang="en-US" sz="2300" kern="1200" dirty="0"/>
        </a:p>
      </dsp:txBody>
      <dsp:txXfrm>
        <a:off x="274767" y="2735142"/>
        <a:ext cx="2453239" cy="720000"/>
      </dsp:txXfrm>
    </dsp:sp>
    <dsp:sp modelId="{5A95FFA2-E3A9-423A-B9B8-92FC200CE1C6}">
      <dsp:nvSpPr>
        <dsp:cNvPr id="0" name=""/>
        <dsp:cNvSpPr/>
      </dsp:nvSpPr>
      <dsp:spPr>
        <a:xfrm>
          <a:off x="3831964" y="1309044"/>
          <a:ext cx="1103957" cy="1103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89BB15-9DC3-478B-A363-F10756C1EC8D}">
      <dsp:nvSpPr>
        <dsp:cNvPr id="0" name=""/>
        <dsp:cNvSpPr/>
      </dsp:nvSpPr>
      <dsp:spPr>
        <a:xfrm>
          <a:off x="3157323" y="2735142"/>
          <a:ext cx="2453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AU" sz="2300" kern="1200" dirty="0"/>
            <a:t>Group think </a:t>
          </a:r>
          <a:endParaRPr lang="en-US" sz="2300" kern="1200" dirty="0"/>
        </a:p>
      </dsp:txBody>
      <dsp:txXfrm>
        <a:off x="3157323" y="2735142"/>
        <a:ext cx="2453239" cy="720000"/>
      </dsp:txXfrm>
    </dsp:sp>
    <dsp:sp modelId="{DE48A9D9-5B39-4F28-9385-A27BF911BF8E}">
      <dsp:nvSpPr>
        <dsp:cNvPr id="0" name=""/>
        <dsp:cNvSpPr/>
      </dsp:nvSpPr>
      <dsp:spPr>
        <a:xfrm>
          <a:off x="6714520" y="1309044"/>
          <a:ext cx="1103957" cy="110395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15E46-92F2-49D7-B095-DD0B06C51163}">
      <dsp:nvSpPr>
        <dsp:cNvPr id="0" name=""/>
        <dsp:cNvSpPr/>
      </dsp:nvSpPr>
      <dsp:spPr>
        <a:xfrm>
          <a:off x="6039879" y="2735142"/>
          <a:ext cx="2453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kern="1200" dirty="0"/>
            <a:t>Skills, knowledge and experience </a:t>
          </a:r>
        </a:p>
      </dsp:txBody>
      <dsp:txXfrm>
        <a:off x="6039879" y="2735142"/>
        <a:ext cx="245323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4ED0AA-6C8C-42E5-BBB8-FFE9CE524397}" type="datetimeFigureOut">
              <a:rPr lang="en-AU" smtClean="0"/>
              <a:t>18/09/2019</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6A112C-3A36-4472-ABCA-4EEE55D122E4}" type="slidenum">
              <a:rPr lang="en-AU" smtClean="0"/>
              <a:t>‹#›</a:t>
            </a:fld>
            <a:endParaRPr lang="en-AU"/>
          </a:p>
        </p:txBody>
      </p:sp>
    </p:spTree>
    <p:extLst>
      <p:ext uri="{BB962C8B-B14F-4D97-AF65-F5344CB8AC3E}">
        <p14:creationId xmlns:p14="http://schemas.microsoft.com/office/powerpoint/2010/main" val="185674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F2517D-3D53-4D21-9302-78885830E6DE}" type="datetimeFigureOut">
              <a:rPr lang="en-AU" smtClean="0"/>
              <a:t>18/09/2019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4E498-E6E7-43FB-B34B-C293D5D4F816}" type="slidenum">
              <a:rPr lang="en-AU" smtClean="0"/>
              <a:t>‹#›</a:t>
            </a:fld>
            <a:endParaRPr lang="en-AU"/>
          </a:p>
        </p:txBody>
      </p:sp>
    </p:spTree>
    <p:extLst>
      <p:ext uri="{BB962C8B-B14F-4D97-AF65-F5344CB8AC3E}">
        <p14:creationId xmlns:p14="http://schemas.microsoft.com/office/powerpoint/2010/main" val="48083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17575" y="744538"/>
            <a:ext cx="4962525" cy="3721100"/>
          </a:xfrm>
          <a:ln/>
        </p:spPr>
      </p:sp>
      <p:sp>
        <p:nvSpPr>
          <p:cNvPr id="47107"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42581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344E498-E6E7-43FB-B34B-C293D5D4F816}" type="slidenum">
              <a:rPr lang="en-AU" smtClean="0"/>
              <a:t>18</a:t>
            </a:fld>
            <a:endParaRPr lang="en-AU"/>
          </a:p>
        </p:txBody>
      </p:sp>
    </p:spTree>
    <p:extLst>
      <p:ext uri="{BB962C8B-B14F-4D97-AF65-F5344CB8AC3E}">
        <p14:creationId xmlns:p14="http://schemas.microsoft.com/office/powerpoint/2010/main" val="13240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September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September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September 18,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Wednesday, September 18,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September 18,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September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September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September 18,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628650" y="4555055"/>
            <a:ext cx="5174047" cy="1723125"/>
          </a:xfrm>
        </p:spPr>
        <p:txBody>
          <a:bodyPr vert="horz" lIns="91440" tIns="45720" rIns="91440" bIns="45720" rtlCol="0" anchor="ctr">
            <a:normAutofit fontScale="90000"/>
          </a:bodyPr>
          <a:lstStyle/>
          <a:p>
            <a:pPr algn="r">
              <a:lnSpc>
                <a:spcPct val="90000"/>
              </a:lnSpc>
            </a:pPr>
            <a:r>
              <a:rPr lang="en-US" sz="4700" kern="1200" dirty="0">
                <a:solidFill>
                  <a:schemeClr val="tx1"/>
                </a:solidFill>
                <a:latin typeface="+mj-lt"/>
                <a:ea typeface="+mj-ea"/>
                <a:cs typeface="+mj-cs"/>
              </a:rPr>
              <a:t>GOVERNANCE For sustainable tourism</a:t>
            </a:r>
          </a:p>
        </p:txBody>
      </p:sp>
      <p:sp>
        <p:nvSpPr>
          <p:cNvPr id="21" name="Oval 20">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5" name="Oval 24">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29" name="Straight Connector 28">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311896" y="6455093"/>
            <a:ext cx="274320" cy="273844"/>
          </a:xfrm>
          <a:prstGeom prst="ellipse">
            <a:avLst/>
          </a:prstGeom>
          <a:solidFill>
            <a:srgbClr val="7F7F7F"/>
          </a:solidFill>
        </p:spPr>
        <p:txBody>
          <a:bodyPr vert="horz" lIns="91440" tIns="45720" rIns="91440" bIns="45720" rtlCol="0" anchor="ctr">
            <a:normAutofit/>
          </a:bodyPr>
          <a:lstStyle/>
          <a:p>
            <a:pPr algn="ctr">
              <a:lnSpc>
                <a:spcPct val="90000"/>
              </a:lnSpc>
              <a:spcAft>
                <a:spcPts val="600"/>
              </a:spcAft>
            </a:pPr>
            <a:fld id="{0CFEC368-1D7A-4F81-ABF6-AE0E36BAF64C}" type="slidenum">
              <a:rPr lang="en-US" sz="700"/>
              <a:pPr algn="ctr">
                <a:lnSpc>
                  <a:spcPct val="90000"/>
                </a:lnSpc>
                <a:spcAft>
                  <a:spcPts val="600"/>
                </a:spcAft>
              </a:pPr>
              <a:t>1</a:t>
            </a:fld>
            <a:endParaRPr lang="en-US" sz="700"/>
          </a:p>
        </p:txBody>
      </p:sp>
      <p:sp>
        <p:nvSpPr>
          <p:cNvPr id="5" name="Rectangle 4">
            <a:extLst>
              <a:ext uri="{FF2B5EF4-FFF2-40B4-BE49-F238E27FC236}">
                <a16:creationId xmlns:a16="http://schemas.microsoft.com/office/drawing/2014/main" xmlns="" id="{90E5379D-69D2-4836-861E-2489CE3999A1}"/>
              </a:ext>
            </a:extLst>
          </p:cNvPr>
          <p:cNvSpPr/>
          <p:nvPr/>
        </p:nvSpPr>
        <p:spPr>
          <a:xfrm>
            <a:off x="6295675" y="4579718"/>
            <a:ext cx="2016221"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Lecture 5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743" y="5741029"/>
            <a:ext cx="874192" cy="113749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51" y="6186924"/>
            <a:ext cx="791146" cy="691598"/>
          </a:xfrm>
          <a:prstGeom prst="rect">
            <a:avLst/>
          </a:prstGeom>
        </p:spPr>
      </p:pic>
      <p:sp>
        <p:nvSpPr>
          <p:cNvPr id="13" name="TextBox 8"/>
          <p:cNvSpPr txBox="1"/>
          <p:nvPr/>
        </p:nvSpPr>
        <p:spPr>
          <a:xfrm>
            <a:off x="1096897" y="6601523"/>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2766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B9FDAA6-0B6F-4F0A-B70B-3A5A6DFF6CB4}"/>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a:lnSpc>
                <a:spcPct val="90000"/>
              </a:lnSpc>
            </a:pPr>
            <a:r>
              <a:rPr lang="en-US" sz="4700" kern="1200" dirty="0">
                <a:solidFill>
                  <a:srgbClr val="FFFFFF"/>
                </a:solidFill>
                <a:latin typeface="+mj-lt"/>
                <a:ea typeface="+mj-ea"/>
                <a:cs typeface="+mj-cs"/>
              </a:rPr>
              <a:t>UNESCO tourism planning</a:t>
            </a:r>
          </a:p>
        </p:txBody>
      </p:sp>
      <p:cxnSp>
        <p:nvCxnSpPr>
          <p:cNvPr id="12" name="Straight Connector 11">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1A7B9582-35F9-4A4B-930F-0B596CE66EF6}"/>
              </a:ext>
            </a:extLst>
          </p:cNvPr>
          <p:cNvPicPr>
            <a:picLocks noChangeAspect="1"/>
          </p:cNvPicPr>
          <p:nvPr/>
        </p:nvPicPr>
        <p:blipFill rotWithShape="1">
          <a:blip r:embed="rId2"/>
          <a:srcRect l="2875"/>
          <a:stretch/>
        </p:blipFill>
        <p:spPr>
          <a:xfrm>
            <a:off x="1475656" y="2509911"/>
            <a:ext cx="6339058" cy="3997637"/>
          </a:xfrm>
          <a:prstGeom prst="rect">
            <a:avLst/>
          </a:prstGeom>
        </p:spPr>
      </p:pic>
      <p:sp>
        <p:nvSpPr>
          <p:cNvPr id="8" name="Title 1">
            <a:extLst>
              <a:ext uri="{FF2B5EF4-FFF2-40B4-BE49-F238E27FC236}">
                <a16:creationId xmlns:a16="http://schemas.microsoft.com/office/drawing/2014/main" xmlns="" id="{BE9D42D9-41C8-45A7-B058-E87F88C3E63B}"/>
              </a:ext>
            </a:extLst>
          </p:cNvPr>
          <p:cNvSpPr txBox="1">
            <a:spLocks/>
          </p:cNvSpPr>
          <p:nvPr/>
        </p:nvSpPr>
        <p:spPr>
          <a:xfrm>
            <a:off x="373891" y="1265614"/>
            <a:ext cx="8354891" cy="93044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lnSpc>
                <a:spcPct val="90000"/>
              </a:lnSpc>
            </a:pPr>
            <a:r>
              <a:rPr lang="en-US" sz="3600" dirty="0">
                <a:solidFill>
                  <a:srgbClr val="FFFFFF"/>
                </a:solidFill>
              </a:rPr>
              <a:t>lists governance as foundational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561" y="5720507"/>
            <a:ext cx="874192" cy="11374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8" y="6166402"/>
            <a:ext cx="791146" cy="691598"/>
          </a:xfrm>
          <a:prstGeom prst="rect">
            <a:avLst/>
          </a:prstGeom>
        </p:spPr>
      </p:pic>
      <p:sp>
        <p:nvSpPr>
          <p:cNvPr id="11" name="TextBox 8"/>
          <p:cNvSpPr txBox="1"/>
          <p:nvPr/>
        </p:nvSpPr>
        <p:spPr>
          <a:xfrm>
            <a:off x="1052715" y="6581001"/>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23136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07457" y="712269"/>
            <a:ext cx="2528249" cy="5502264"/>
          </a:xfrm>
        </p:spPr>
        <p:txBody>
          <a:bodyPr>
            <a:normAutofit/>
          </a:bodyPr>
          <a:lstStyle/>
          <a:p>
            <a:r>
              <a:rPr lang="en-AU" sz="3100">
                <a:solidFill>
                  <a:srgbClr val="FFFFFF"/>
                </a:solidFill>
              </a:rPr>
              <a:t>Some techniques for working with stakeholders </a:t>
            </a:r>
          </a:p>
        </p:txBody>
      </p:sp>
      <p:cxnSp>
        <p:nvCxnSpPr>
          <p:cNvPr id="16" name="Straight Connector 15">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AutoShape 2" descr="Image result for india tiger tou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aphicFrame>
        <p:nvGraphicFramePr>
          <p:cNvPr id="9" name="Content Placeholder 5">
            <a:extLst>
              <a:ext uri="{FF2B5EF4-FFF2-40B4-BE49-F238E27FC236}">
                <a16:creationId xmlns:a16="http://schemas.microsoft.com/office/drawing/2014/main" xmlns="" id="{C05CDE5E-4EB8-416B-A3DF-C4AACFBE3991}"/>
              </a:ext>
            </a:extLst>
          </p:cNvPr>
          <p:cNvGraphicFramePr>
            <a:graphicFrameLocks noGrp="1"/>
          </p:cNvGraphicFramePr>
          <p:nvPr>
            <p:ph idx="1"/>
            <p:extLst>
              <p:ext uri="{D42A27DB-BD31-4B8C-83A1-F6EECF244321}">
                <p14:modId xmlns:p14="http://schemas.microsoft.com/office/powerpoint/2010/main" val="3363888392"/>
              </p:ext>
            </p:extLst>
          </p:nvPr>
        </p:nvGraphicFramePr>
        <p:xfrm>
          <a:off x="3943163" y="1285875"/>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8909" y="5720507"/>
            <a:ext cx="874192" cy="113749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66402"/>
            <a:ext cx="791146" cy="691598"/>
          </a:xfrm>
          <a:prstGeom prst="rect">
            <a:avLst/>
          </a:prstGeom>
        </p:spPr>
      </p:pic>
      <p:sp>
        <p:nvSpPr>
          <p:cNvPr id="11" name="TextBox 8"/>
          <p:cNvSpPr txBox="1"/>
          <p:nvPr/>
        </p:nvSpPr>
        <p:spPr>
          <a:xfrm>
            <a:off x="1083063" y="6581001"/>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89761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FF5944EE-6AEC-4EB4-A68E-8F40E644BBF4}"/>
              </a:ext>
            </a:extLst>
          </p:cNvPr>
          <p:cNvSpPr>
            <a:spLocks noGrp="1"/>
          </p:cNvSpPr>
          <p:nvPr>
            <p:ph type="title"/>
          </p:nvPr>
        </p:nvSpPr>
        <p:spPr>
          <a:xfrm>
            <a:off x="678657" y="2415322"/>
            <a:ext cx="2588798" cy="2399869"/>
          </a:xfrm>
        </p:spPr>
        <p:txBody>
          <a:bodyPr>
            <a:normAutofit/>
          </a:bodyPr>
          <a:lstStyle/>
          <a:p>
            <a:pPr algn="ctr"/>
            <a:r>
              <a:rPr lang="en-AU" sz="3200">
                <a:solidFill>
                  <a:srgbClr val="FFFFFF"/>
                </a:solidFill>
              </a:rPr>
              <a:t>Interest-based negotiations</a:t>
            </a:r>
          </a:p>
        </p:txBody>
      </p:sp>
      <p:sp>
        <p:nvSpPr>
          <p:cNvPr id="3" name="Content Placeholder 2">
            <a:extLst>
              <a:ext uri="{FF2B5EF4-FFF2-40B4-BE49-F238E27FC236}">
                <a16:creationId xmlns:a16="http://schemas.microsoft.com/office/drawing/2014/main" xmlns="" id="{833A95C6-8761-4E5F-978A-C844E4885262}"/>
              </a:ext>
            </a:extLst>
          </p:cNvPr>
          <p:cNvSpPr>
            <a:spLocks noGrp="1"/>
          </p:cNvSpPr>
          <p:nvPr>
            <p:ph idx="1"/>
          </p:nvPr>
        </p:nvSpPr>
        <p:spPr>
          <a:xfrm>
            <a:off x="3840480" y="804672"/>
            <a:ext cx="4711446" cy="5248656"/>
          </a:xfrm>
        </p:spPr>
        <p:txBody>
          <a:bodyPr anchor="ctr">
            <a:normAutofit/>
          </a:bodyPr>
          <a:lstStyle/>
          <a:p>
            <a:r>
              <a:rPr lang="en-AU" sz="1700" dirty="0"/>
              <a:t>Focuses on basic interests, rather than personal positions </a:t>
            </a:r>
          </a:p>
          <a:p>
            <a:r>
              <a:rPr lang="en-AU" sz="1700" dirty="0"/>
              <a:t>Looks at all options for mutual gain </a:t>
            </a:r>
          </a:p>
          <a:p>
            <a:r>
              <a:rPr lang="en-AU" sz="1700" dirty="0"/>
              <a:t>Uses objective criteria to settle differences of interest</a:t>
            </a:r>
          </a:p>
          <a:p>
            <a:r>
              <a:rPr lang="en-AU" sz="1700" dirty="0"/>
              <a:t>Separates people from the problem </a:t>
            </a:r>
          </a:p>
          <a:p>
            <a:endParaRPr lang="en-AU" sz="1700" dirty="0"/>
          </a:p>
          <a:p>
            <a:pPr marL="0" indent="0">
              <a:buNone/>
            </a:pPr>
            <a:r>
              <a:rPr lang="en-AU" sz="1700" dirty="0"/>
              <a:t>i.e. it’s continually asking “does this proposed action take you towards or away from your basic interest” until consensus is reached around a plan that suits everyone’s interests. </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203" y="5720507"/>
            <a:ext cx="874192" cy="1137493"/>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4" y="6166402"/>
            <a:ext cx="791146" cy="691598"/>
          </a:xfrm>
          <a:prstGeom prst="rect">
            <a:avLst/>
          </a:prstGeom>
        </p:spPr>
      </p:pic>
      <p:sp>
        <p:nvSpPr>
          <p:cNvPr id="38" name="TextBox 8"/>
          <p:cNvSpPr txBox="1"/>
          <p:nvPr/>
        </p:nvSpPr>
        <p:spPr>
          <a:xfrm>
            <a:off x="1136357" y="6581001"/>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08521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561268-219F-4894-991D-AC07FBACDBBF}"/>
              </a:ext>
            </a:extLst>
          </p:cNvPr>
          <p:cNvSpPr>
            <a:spLocks noGrp="1"/>
          </p:cNvSpPr>
          <p:nvPr>
            <p:ph type="title"/>
          </p:nvPr>
        </p:nvSpPr>
        <p:spPr>
          <a:xfrm>
            <a:off x="628650" y="963877"/>
            <a:ext cx="2620771" cy="4930246"/>
          </a:xfrm>
        </p:spPr>
        <p:txBody>
          <a:bodyPr>
            <a:normAutofit/>
          </a:bodyPr>
          <a:lstStyle/>
          <a:p>
            <a:pPr algn="r"/>
            <a:r>
              <a:rPr lang="en-AU" sz="3700">
                <a:solidFill>
                  <a:schemeClr val="accent1"/>
                </a:solidFill>
              </a:rPr>
              <a:t>Moving from “positions” to “interests”</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473E92B-0135-4487-A699-A1D3E4CB2E13}"/>
              </a:ext>
            </a:extLst>
          </p:cNvPr>
          <p:cNvSpPr>
            <a:spLocks noGrp="1"/>
          </p:cNvSpPr>
          <p:nvPr>
            <p:ph idx="1"/>
          </p:nvPr>
        </p:nvSpPr>
        <p:spPr>
          <a:xfrm>
            <a:off x="3732023" y="963877"/>
            <a:ext cx="5170800" cy="4930246"/>
          </a:xfrm>
        </p:spPr>
        <p:txBody>
          <a:bodyPr anchor="ctr">
            <a:normAutofit/>
          </a:bodyPr>
          <a:lstStyle/>
          <a:p>
            <a:pPr marL="0" indent="0">
              <a:lnSpc>
                <a:spcPct val="90000"/>
              </a:lnSpc>
              <a:buNone/>
            </a:pPr>
            <a:r>
              <a:rPr lang="en-AU" sz="1900" dirty="0"/>
              <a:t>Interest-based negotiating relies on asking a lot of questions, rather than stating positions. Three types of questions are usually used: </a:t>
            </a:r>
          </a:p>
          <a:p>
            <a:pPr>
              <a:lnSpc>
                <a:spcPct val="90000"/>
              </a:lnSpc>
            </a:pPr>
            <a:endParaRPr lang="en-AU" sz="1900" dirty="0"/>
          </a:p>
          <a:p>
            <a:pPr>
              <a:lnSpc>
                <a:spcPct val="90000"/>
              </a:lnSpc>
            </a:pPr>
            <a:r>
              <a:rPr lang="en-US" sz="1900" b="1" dirty="0"/>
              <a:t>Probing questions </a:t>
            </a:r>
            <a:r>
              <a:rPr lang="en-US" sz="1900" dirty="0"/>
              <a:t>that ask for more information, e.g. </a:t>
            </a:r>
            <a:r>
              <a:rPr lang="en-US" sz="1900" i="1" dirty="0"/>
              <a:t>what is it about this that concerns you most? </a:t>
            </a:r>
          </a:p>
          <a:p>
            <a:pPr>
              <a:lnSpc>
                <a:spcPct val="90000"/>
              </a:lnSpc>
            </a:pPr>
            <a:endParaRPr lang="en-US" sz="1900" dirty="0"/>
          </a:p>
          <a:p>
            <a:pPr>
              <a:lnSpc>
                <a:spcPct val="90000"/>
              </a:lnSpc>
            </a:pPr>
            <a:r>
              <a:rPr lang="en-US" sz="1900" b="1" dirty="0"/>
              <a:t>Clarifying questions </a:t>
            </a:r>
            <a:r>
              <a:rPr lang="en-US" sz="1900" dirty="0"/>
              <a:t>that sharpen understanding, e.g. </a:t>
            </a:r>
            <a:r>
              <a:rPr lang="en-US" sz="1900" i="1" dirty="0"/>
              <a:t>can you tell me more about what you meant when you used the word….? </a:t>
            </a:r>
          </a:p>
          <a:p>
            <a:pPr>
              <a:lnSpc>
                <a:spcPct val="90000"/>
              </a:lnSpc>
            </a:pPr>
            <a:endParaRPr lang="en-US" sz="1900" dirty="0"/>
          </a:p>
          <a:p>
            <a:pPr>
              <a:lnSpc>
                <a:spcPct val="90000"/>
              </a:lnSpc>
            </a:pPr>
            <a:r>
              <a:rPr lang="en-US" sz="1900" b="1" dirty="0"/>
              <a:t>Justifying questions </a:t>
            </a:r>
            <a:r>
              <a:rPr lang="en-US" sz="1900" dirty="0"/>
              <a:t>that ask for evidence for the view expressed, e.g. </a:t>
            </a:r>
            <a:r>
              <a:rPr lang="en-US" sz="1900" i="1" dirty="0"/>
              <a:t>can you tell me how you plan to achieve this? </a:t>
            </a:r>
            <a:endParaRPr lang="en-US" sz="1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8909" y="5700400"/>
            <a:ext cx="874192" cy="11374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295"/>
            <a:ext cx="791146" cy="691598"/>
          </a:xfrm>
          <a:prstGeom prst="rect">
            <a:avLst/>
          </a:prstGeom>
        </p:spPr>
      </p:pic>
      <p:sp>
        <p:nvSpPr>
          <p:cNvPr id="9" name="TextBox 8"/>
          <p:cNvSpPr txBox="1"/>
          <p:nvPr/>
        </p:nvSpPr>
        <p:spPr>
          <a:xfrm>
            <a:off x="1083063" y="6560894"/>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85528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DF07B17-B3D5-45E9-9F05-268C4ACAB90B}"/>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lnSpc>
                <a:spcPct val="90000"/>
              </a:lnSpc>
            </a:pPr>
            <a:r>
              <a:rPr lang="en-US" sz="2800" kern="1200">
                <a:solidFill>
                  <a:schemeClr val="bg1"/>
                </a:solidFill>
                <a:latin typeface="+mj-lt"/>
                <a:ea typeface="+mj-ea"/>
                <a:cs typeface="+mj-cs"/>
              </a:rPr>
              <a:t>An example in practice </a:t>
            </a:r>
          </a:p>
        </p:txBody>
      </p:sp>
      <p:pic>
        <p:nvPicPr>
          <p:cNvPr id="4" name="Content Placeholder 3">
            <a:extLst>
              <a:ext uri="{FF2B5EF4-FFF2-40B4-BE49-F238E27FC236}">
                <a16:creationId xmlns:a16="http://schemas.microsoft.com/office/drawing/2014/main" xmlns="" id="{CA968E95-AE81-43DE-BAF8-831DDC3FB70A}"/>
              </a:ext>
            </a:extLst>
          </p:cNvPr>
          <p:cNvPicPr>
            <a:picLocks noGrp="1" noChangeAspect="1"/>
          </p:cNvPicPr>
          <p:nvPr>
            <p:ph idx="1"/>
          </p:nvPr>
        </p:nvPicPr>
        <p:blipFill>
          <a:blip r:embed="rId2"/>
          <a:stretch>
            <a:fillRect/>
          </a:stretch>
        </p:blipFill>
        <p:spPr>
          <a:xfrm>
            <a:off x="816274" y="1675227"/>
            <a:ext cx="7511451" cy="43941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0735" y="5701035"/>
            <a:ext cx="874192" cy="11374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6" y="6146930"/>
            <a:ext cx="791146" cy="691598"/>
          </a:xfrm>
          <a:prstGeom prst="rect">
            <a:avLst/>
          </a:prstGeom>
        </p:spPr>
      </p:pic>
      <p:sp>
        <p:nvSpPr>
          <p:cNvPr id="7" name="TextBox 8"/>
          <p:cNvSpPr txBox="1"/>
          <p:nvPr/>
        </p:nvSpPr>
        <p:spPr>
          <a:xfrm>
            <a:off x="1104889" y="6561529"/>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41958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673" y="489021"/>
            <a:ext cx="7420599" cy="1031216"/>
          </a:xfrm>
        </p:spPr>
        <p:txBody>
          <a:bodyPr vert="horz" lIns="91440" tIns="45720" rIns="91440" bIns="45720" rtlCol="0" anchor="b">
            <a:normAutofit/>
          </a:bodyPr>
          <a:lstStyle/>
          <a:p>
            <a:pPr>
              <a:lnSpc>
                <a:spcPct val="90000"/>
              </a:lnSpc>
            </a:pPr>
            <a:r>
              <a:rPr lang="en-US" sz="4400" kern="1200" dirty="0">
                <a:solidFill>
                  <a:schemeClr val="tx1"/>
                </a:solidFill>
                <a:latin typeface="+mj-lt"/>
                <a:ea typeface="+mj-ea"/>
                <a:cs typeface="+mj-cs"/>
              </a:rPr>
              <a:t>Appreciative Inquiry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5719" y="2735916"/>
            <a:ext cx="3802037" cy="24618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Shape 9">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2" name="Freeform: Shape 11">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5"/>
          <p:cNvSpPr txBox="1">
            <a:spLocks/>
          </p:cNvSpPr>
          <p:nvPr/>
        </p:nvSpPr>
        <p:spPr>
          <a:xfrm>
            <a:off x="5796136" y="1810589"/>
            <a:ext cx="2880320" cy="435471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defRPr/>
            </a:pPr>
            <a:r>
              <a:rPr lang="en-US" altLang="en-US" sz="1900" dirty="0"/>
              <a:t>What is working really well?</a:t>
            </a:r>
          </a:p>
          <a:p>
            <a:pPr>
              <a:defRPr/>
            </a:pPr>
            <a:endParaRPr lang="en-US" altLang="en-US" sz="1900" dirty="0"/>
          </a:p>
          <a:p>
            <a:pPr>
              <a:defRPr/>
            </a:pPr>
            <a:r>
              <a:rPr lang="en-US" altLang="en-US" sz="1900" dirty="0"/>
              <a:t>Why and how does it work?</a:t>
            </a:r>
          </a:p>
          <a:p>
            <a:pPr>
              <a:defRPr/>
            </a:pPr>
            <a:endParaRPr lang="en-US" altLang="en-US" sz="1900" dirty="0"/>
          </a:p>
          <a:p>
            <a:pPr>
              <a:defRPr/>
            </a:pPr>
            <a:r>
              <a:rPr lang="en-US" altLang="en-US" sz="1900" dirty="0"/>
              <a:t>How do we amplify and build on what has meaning, value, and energy?</a:t>
            </a:r>
          </a:p>
          <a:p>
            <a:pPr>
              <a:defRPr/>
            </a:pPr>
            <a:endParaRPr lang="en-US" altLang="en-US" sz="1900" dirty="0"/>
          </a:p>
          <a:p>
            <a:pPr>
              <a:defRPr/>
            </a:pPr>
            <a:r>
              <a:rPr lang="en-US" altLang="en-US" sz="1900" dirty="0"/>
              <a:t>Often used in community-based tourism development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909" y="5737418"/>
            <a:ext cx="874192" cy="11374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83313"/>
            <a:ext cx="791146" cy="691598"/>
          </a:xfrm>
          <a:prstGeom prst="rect">
            <a:avLst/>
          </a:prstGeom>
        </p:spPr>
      </p:pic>
      <p:sp>
        <p:nvSpPr>
          <p:cNvPr id="9" name="TextBox 8"/>
          <p:cNvSpPr txBox="1"/>
          <p:nvPr/>
        </p:nvSpPr>
        <p:spPr>
          <a:xfrm>
            <a:off x="1083063" y="6597912"/>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80682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14E6FBF-965C-4CB0-996C-A8217508FDA0}"/>
              </a:ext>
            </a:extLst>
          </p:cNvPr>
          <p:cNvGrpSpPr/>
          <p:nvPr/>
        </p:nvGrpSpPr>
        <p:grpSpPr>
          <a:xfrm>
            <a:off x="1361282" y="1628800"/>
            <a:ext cx="6421435" cy="4743450"/>
            <a:chOff x="1428750" y="1257300"/>
            <a:chExt cx="6421435" cy="4743450"/>
          </a:xfrm>
        </p:grpSpPr>
        <p:grpSp>
          <p:nvGrpSpPr>
            <p:cNvPr id="46082" name="Group 2"/>
            <p:cNvGrpSpPr>
              <a:grpSpLocks/>
            </p:cNvGrpSpPr>
            <p:nvPr/>
          </p:nvGrpSpPr>
          <p:grpSpPr bwMode="auto">
            <a:xfrm>
              <a:off x="3543300" y="1257300"/>
              <a:ext cx="2114550" cy="1314450"/>
              <a:chOff x="2016" y="576"/>
              <a:chExt cx="1776" cy="1104"/>
            </a:xfrm>
          </p:grpSpPr>
          <p:sp>
            <p:nvSpPr>
              <p:cNvPr id="46101" name="Text Box 3"/>
              <p:cNvSpPr txBox="1">
                <a:spLocks noChangeArrowheads="1"/>
              </p:cNvSpPr>
              <p:nvPr/>
            </p:nvSpPr>
            <p:spPr bwMode="auto">
              <a:xfrm>
                <a:off x="2304" y="672"/>
                <a:ext cx="1344"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a:solidFill>
                      <a:srgbClr val="000066"/>
                    </a:solidFill>
                    <a:latin typeface="Times New Roman" panose="02020603050405020304" pitchFamily="18" charset="0"/>
                  </a:rPr>
                  <a:t>Discovery</a:t>
                </a:r>
                <a:endParaRPr lang="en-US" altLang="en-US" sz="1800">
                  <a:latin typeface="Times New Roman" panose="02020603050405020304" pitchFamily="18" charset="0"/>
                </a:endParaRPr>
              </a:p>
            </p:txBody>
          </p:sp>
          <p:sp>
            <p:nvSpPr>
              <p:cNvPr id="46102" name="Text Box 4"/>
              <p:cNvSpPr txBox="1">
                <a:spLocks noChangeArrowheads="1"/>
              </p:cNvSpPr>
              <p:nvPr/>
            </p:nvSpPr>
            <p:spPr bwMode="auto">
              <a:xfrm>
                <a:off x="2208" y="1023"/>
                <a:ext cx="134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Char char="•"/>
                </a:pPr>
                <a:r>
                  <a:rPr lang="en-US" altLang="en-US" sz="1200" b="1" dirty="0">
                    <a:latin typeface="Times New Roman" panose="02020603050405020304" pitchFamily="18" charset="0"/>
                  </a:rPr>
                  <a:t> Strategic Context</a:t>
                </a:r>
              </a:p>
              <a:p>
                <a:pPr algn="ctr">
                  <a:spcBef>
                    <a:spcPct val="50000"/>
                  </a:spcBef>
                  <a:buClrTx/>
                  <a:buSzTx/>
                  <a:buFontTx/>
                  <a:buChar char="•"/>
                </a:pPr>
                <a:r>
                  <a:rPr lang="en-US" altLang="en-US" sz="1200" b="1" dirty="0">
                    <a:latin typeface="Times New Roman" panose="02020603050405020304" pitchFamily="18" charset="0"/>
                  </a:rPr>
                  <a:t> Positive Core</a:t>
                </a:r>
                <a:endParaRPr lang="en-US" altLang="en-US" sz="1500" dirty="0">
                  <a:latin typeface="Times New Roman" panose="02020603050405020304" pitchFamily="18" charset="0"/>
                </a:endParaRPr>
              </a:p>
            </p:txBody>
          </p:sp>
          <p:sp>
            <p:nvSpPr>
              <p:cNvPr id="46103" name="Oval 5"/>
              <p:cNvSpPr>
                <a:spLocks noChangeArrowheads="1"/>
              </p:cNvSpPr>
              <p:nvPr/>
            </p:nvSpPr>
            <p:spPr bwMode="auto">
              <a:xfrm>
                <a:off x="2016" y="576"/>
                <a:ext cx="1776" cy="1104"/>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grpSp>
          <p:nvGrpSpPr>
            <p:cNvPr id="46083" name="Group 6"/>
            <p:cNvGrpSpPr>
              <a:grpSpLocks/>
            </p:cNvGrpSpPr>
            <p:nvPr/>
          </p:nvGrpSpPr>
          <p:grpSpPr bwMode="auto">
            <a:xfrm>
              <a:off x="5735635" y="2820238"/>
              <a:ext cx="2114550" cy="1314450"/>
              <a:chOff x="3840" y="1680"/>
              <a:chExt cx="1776" cy="1104"/>
            </a:xfrm>
          </p:grpSpPr>
          <p:sp>
            <p:nvSpPr>
              <p:cNvPr id="46098" name="Text Box 7"/>
              <p:cNvSpPr txBox="1">
                <a:spLocks noChangeArrowheads="1"/>
              </p:cNvSpPr>
              <p:nvPr/>
            </p:nvSpPr>
            <p:spPr bwMode="auto">
              <a:xfrm>
                <a:off x="4320" y="1824"/>
                <a:ext cx="100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a:solidFill>
                      <a:srgbClr val="000066"/>
                    </a:solidFill>
                    <a:latin typeface="Times New Roman" panose="02020603050405020304" pitchFamily="18" charset="0"/>
                  </a:rPr>
                  <a:t>Dream</a:t>
                </a:r>
                <a:endParaRPr lang="en-US" altLang="en-US" sz="1800">
                  <a:latin typeface="Times New Roman" panose="02020603050405020304" pitchFamily="18" charset="0"/>
                </a:endParaRPr>
              </a:p>
            </p:txBody>
          </p:sp>
          <p:sp>
            <p:nvSpPr>
              <p:cNvPr id="46099" name="Text Box 8"/>
              <p:cNvSpPr txBox="1">
                <a:spLocks noChangeArrowheads="1"/>
              </p:cNvSpPr>
              <p:nvPr/>
            </p:nvSpPr>
            <p:spPr bwMode="auto">
              <a:xfrm>
                <a:off x="4272" y="2112"/>
                <a:ext cx="100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Char char="•"/>
                </a:pPr>
                <a:r>
                  <a:rPr lang="en-US" altLang="en-US" sz="1200" b="1">
                    <a:latin typeface="Times New Roman" panose="02020603050405020304" pitchFamily="18" charset="0"/>
                  </a:rPr>
                  <a:t> Purpose</a:t>
                </a:r>
              </a:p>
              <a:p>
                <a:pPr algn="ctr">
                  <a:spcBef>
                    <a:spcPct val="50000"/>
                  </a:spcBef>
                  <a:buClrTx/>
                  <a:buSzTx/>
                  <a:buFontTx/>
                  <a:buChar char="•"/>
                </a:pPr>
                <a:r>
                  <a:rPr lang="en-US" altLang="en-US" sz="1200" b="1">
                    <a:latin typeface="Times New Roman" panose="02020603050405020304" pitchFamily="18" charset="0"/>
                  </a:rPr>
                  <a:t> Vision</a:t>
                </a:r>
                <a:endParaRPr lang="en-US" altLang="en-US" sz="1800">
                  <a:latin typeface="Times New Roman" panose="02020603050405020304" pitchFamily="18" charset="0"/>
                </a:endParaRPr>
              </a:p>
            </p:txBody>
          </p:sp>
          <p:sp>
            <p:nvSpPr>
              <p:cNvPr id="46100" name="Oval 9"/>
              <p:cNvSpPr>
                <a:spLocks noChangeArrowheads="1"/>
              </p:cNvSpPr>
              <p:nvPr/>
            </p:nvSpPr>
            <p:spPr bwMode="auto">
              <a:xfrm>
                <a:off x="3840" y="1680"/>
                <a:ext cx="1776" cy="1104"/>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grpSp>
          <p:nvGrpSpPr>
            <p:cNvPr id="46084" name="Group 10"/>
            <p:cNvGrpSpPr>
              <a:grpSpLocks/>
            </p:cNvGrpSpPr>
            <p:nvPr/>
          </p:nvGrpSpPr>
          <p:grpSpPr bwMode="auto">
            <a:xfrm>
              <a:off x="1428750" y="2897564"/>
              <a:ext cx="2114550" cy="1314450"/>
              <a:chOff x="240" y="1728"/>
              <a:chExt cx="1776" cy="1104"/>
            </a:xfrm>
          </p:grpSpPr>
          <p:sp>
            <p:nvSpPr>
              <p:cNvPr id="46095" name="Text Box 11"/>
              <p:cNvSpPr txBox="1">
                <a:spLocks noChangeArrowheads="1"/>
              </p:cNvSpPr>
              <p:nvPr/>
            </p:nvSpPr>
            <p:spPr bwMode="auto">
              <a:xfrm>
                <a:off x="624" y="1824"/>
                <a:ext cx="100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a:solidFill>
                      <a:srgbClr val="000066"/>
                    </a:solidFill>
                    <a:latin typeface="Times New Roman" panose="02020603050405020304" pitchFamily="18" charset="0"/>
                  </a:rPr>
                  <a:t>Deliver</a:t>
                </a:r>
                <a:endParaRPr lang="en-US" altLang="en-US" sz="1800">
                  <a:latin typeface="Times New Roman" panose="02020603050405020304" pitchFamily="18" charset="0"/>
                </a:endParaRPr>
              </a:p>
            </p:txBody>
          </p:sp>
          <p:sp>
            <p:nvSpPr>
              <p:cNvPr id="46096" name="Text Box 12"/>
              <p:cNvSpPr txBox="1">
                <a:spLocks noChangeArrowheads="1"/>
              </p:cNvSpPr>
              <p:nvPr/>
            </p:nvSpPr>
            <p:spPr bwMode="auto">
              <a:xfrm>
                <a:off x="624" y="2160"/>
                <a:ext cx="100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Char char="•"/>
                </a:pPr>
                <a:r>
                  <a:rPr lang="en-US" altLang="en-US" sz="1200" b="1">
                    <a:latin typeface="Times New Roman" panose="02020603050405020304" pitchFamily="18" charset="0"/>
                  </a:rPr>
                  <a:t> Structure</a:t>
                </a:r>
              </a:p>
              <a:p>
                <a:pPr algn="ctr">
                  <a:spcBef>
                    <a:spcPct val="50000"/>
                  </a:spcBef>
                  <a:buClrTx/>
                  <a:buSzTx/>
                  <a:buFontTx/>
                  <a:buChar char="•"/>
                </a:pPr>
                <a:r>
                  <a:rPr lang="en-US" altLang="en-US" sz="1200" b="1">
                    <a:latin typeface="Times New Roman" panose="02020603050405020304" pitchFamily="18" charset="0"/>
                  </a:rPr>
                  <a:t> Implement</a:t>
                </a:r>
                <a:endParaRPr lang="en-US" altLang="en-US" sz="1800">
                  <a:latin typeface="Times New Roman" panose="02020603050405020304" pitchFamily="18" charset="0"/>
                </a:endParaRPr>
              </a:p>
            </p:txBody>
          </p:sp>
          <p:sp>
            <p:nvSpPr>
              <p:cNvPr id="46097" name="Oval 13"/>
              <p:cNvSpPr>
                <a:spLocks noChangeArrowheads="1"/>
              </p:cNvSpPr>
              <p:nvPr/>
            </p:nvSpPr>
            <p:spPr bwMode="auto">
              <a:xfrm>
                <a:off x="240" y="1728"/>
                <a:ext cx="1776" cy="1104"/>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grpSp>
          <p:nvGrpSpPr>
            <p:cNvPr id="46085" name="Group 14"/>
            <p:cNvGrpSpPr>
              <a:grpSpLocks/>
            </p:cNvGrpSpPr>
            <p:nvPr/>
          </p:nvGrpSpPr>
          <p:grpSpPr bwMode="auto">
            <a:xfrm>
              <a:off x="3371850" y="4686300"/>
              <a:ext cx="2628900" cy="1314450"/>
              <a:chOff x="1872" y="2976"/>
              <a:chExt cx="2208" cy="1104"/>
            </a:xfrm>
          </p:grpSpPr>
          <p:sp>
            <p:nvSpPr>
              <p:cNvPr id="46092" name="Text Box 15"/>
              <p:cNvSpPr txBox="1">
                <a:spLocks noChangeArrowheads="1"/>
              </p:cNvSpPr>
              <p:nvPr/>
            </p:nvSpPr>
            <p:spPr bwMode="auto">
              <a:xfrm>
                <a:off x="2496" y="3072"/>
                <a:ext cx="100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a:solidFill>
                      <a:srgbClr val="000066"/>
                    </a:solidFill>
                    <a:latin typeface="Times New Roman" panose="02020603050405020304" pitchFamily="18" charset="0"/>
                  </a:rPr>
                  <a:t>Design</a:t>
                </a:r>
                <a:endParaRPr lang="en-US" altLang="en-US" sz="1800">
                  <a:latin typeface="Times New Roman" panose="02020603050405020304" pitchFamily="18" charset="0"/>
                </a:endParaRPr>
              </a:p>
            </p:txBody>
          </p:sp>
          <p:sp>
            <p:nvSpPr>
              <p:cNvPr id="46093" name="Text Box 16"/>
              <p:cNvSpPr txBox="1">
                <a:spLocks noChangeArrowheads="1"/>
              </p:cNvSpPr>
              <p:nvPr/>
            </p:nvSpPr>
            <p:spPr bwMode="auto">
              <a:xfrm>
                <a:off x="1872" y="3456"/>
                <a:ext cx="220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Tx/>
                  <a:buSzTx/>
                  <a:buFontTx/>
                  <a:buChar char="•"/>
                </a:pPr>
                <a:r>
                  <a:rPr lang="en-US" altLang="en-US" sz="1200" b="1">
                    <a:latin typeface="Times New Roman" panose="02020603050405020304" pitchFamily="18" charset="0"/>
                  </a:rPr>
                  <a:t> Relationships &amp; Organization</a:t>
                </a:r>
                <a:endParaRPr lang="en-US" altLang="en-US" sz="1800">
                  <a:latin typeface="Times New Roman" panose="02020603050405020304" pitchFamily="18" charset="0"/>
                </a:endParaRPr>
              </a:p>
            </p:txBody>
          </p:sp>
          <p:sp>
            <p:nvSpPr>
              <p:cNvPr id="46094" name="Oval 17"/>
              <p:cNvSpPr>
                <a:spLocks noChangeArrowheads="1"/>
              </p:cNvSpPr>
              <p:nvPr/>
            </p:nvSpPr>
            <p:spPr bwMode="auto">
              <a:xfrm>
                <a:off x="2016" y="2976"/>
                <a:ext cx="1920" cy="1104"/>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sp>
          <p:nvSpPr>
            <p:cNvPr id="46086" name="Text Box 18"/>
            <p:cNvSpPr txBox="1">
              <a:spLocks noChangeArrowheads="1"/>
            </p:cNvSpPr>
            <p:nvPr/>
          </p:nvSpPr>
          <p:spPr bwMode="auto">
            <a:xfrm>
              <a:off x="3714750" y="3362160"/>
              <a:ext cx="2000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50000"/>
                </a:spcBef>
                <a:buClrTx/>
                <a:buSzTx/>
                <a:buFontTx/>
                <a:buNone/>
              </a:pPr>
              <a:r>
                <a:rPr lang="en-US" altLang="en-US" b="1" dirty="0">
                  <a:solidFill>
                    <a:srgbClr val="000066"/>
                  </a:solidFill>
                  <a:latin typeface="Times New Roman" panose="02020603050405020304" pitchFamily="18" charset="0"/>
                </a:rPr>
                <a:t>4-Step Cycle</a:t>
              </a:r>
              <a:endParaRPr lang="en-US" altLang="en-US" sz="1800" dirty="0">
                <a:latin typeface="Times New Roman" panose="02020603050405020304" pitchFamily="18" charset="0"/>
              </a:endParaRPr>
            </a:p>
          </p:txBody>
        </p:sp>
        <p:sp>
          <p:nvSpPr>
            <p:cNvPr id="46087" name="AutoShape 19"/>
            <p:cNvSpPr>
              <a:spLocks noChangeArrowheads="1"/>
            </p:cNvSpPr>
            <p:nvPr/>
          </p:nvSpPr>
          <p:spPr bwMode="auto">
            <a:xfrm rot="2419807">
              <a:off x="6336508" y="4292204"/>
              <a:ext cx="422672" cy="1294209"/>
            </a:xfrm>
            <a:prstGeom prst="curvedLeftArrow">
              <a:avLst>
                <a:gd name="adj1" fmla="val 9399"/>
                <a:gd name="adj2" fmla="val 70638"/>
                <a:gd name="adj3" fmla="val 3333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46088" name="AutoShape 20"/>
            <p:cNvSpPr>
              <a:spLocks noChangeArrowheads="1"/>
            </p:cNvSpPr>
            <p:nvPr/>
          </p:nvSpPr>
          <p:spPr bwMode="auto">
            <a:xfrm rot="7819807">
              <a:off x="2514601" y="4343401"/>
              <a:ext cx="422672" cy="1294210"/>
            </a:xfrm>
            <a:prstGeom prst="curvedLeftArrow">
              <a:avLst>
                <a:gd name="adj1" fmla="val 9399"/>
                <a:gd name="adj2" fmla="val 70638"/>
                <a:gd name="adj3" fmla="val 3333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46089" name="AutoShape 21"/>
            <p:cNvSpPr>
              <a:spLocks noChangeArrowheads="1"/>
            </p:cNvSpPr>
            <p:nvPr/>
          </p:nvSpPr>
          <p:spPr bwMode="auto">
            <a:xfrm rot="-8380193">
              <a:off x="2686051" y="1543051"/>
              <a:ext cx="422672" cy="1294210"/>
            </a:xfrm>
            <a:prstGeom prst="curvedLeftArrow">
              <a:avLst>
                <a:gd name="adj1" fmla="val 9399"/>
                <a:gd name="adj2" fmla="val 70638"/>
                <a:gd name="adj3" fmla="val 3333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46090" name="AutoShape 22"/>
            <p:cNvSpPr>
              <a:spLocks noChangeArrowheads="1"/>
            </p:cNvSpPr>
            <p:nvPr/>
          </p:nvSpPr>
          <p:spPr bwMode="auto">
            <a:xfrm rot="-2980192">
              <a:off x="6265070" y="1450182"/>
              <a:ext cx="422672" cy="1294210"/>
            </a:xfrm>
            <a:prstGeom prst="curvedLeftArrow">
              <a:avLst>
                <a:gd name="adj1" fmla="val 9399"/>
                <a:gd name="adj2" fmla="val 70638"/>
                <a:gd name="adj3" fmla="val 3333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82AE00"/>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8DFAA"/>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BB9B5"/>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US" altLang="en-US" sz="1350">
                <a:latin typeface="Arial" panose="020B0604020202020204" pitchFamily="34" charset="0"/>
              </a:endParaRPr>
            </a:p>
          </p:txBody>
        </p:sp>
      </p:grpSp>
      <p:sp>
        <p:nvSpPr>
          <p:cNvPr id="25" name="Title 1">
            <a:extLst>
              <a:ext uri="{FF2B5EF4-FFF2-40B4-BE49-F238E27FC236}">
                <a16:creationId xmlns:a16="http://schemas.microsoft.com/office/drawing/2014/main" xmlns="" id="{048BAD61-7392-46E6-8531-FCA8372B889C}"/>
              </a:ext>
            </a:extLst>
          </p:cNvPr>
          <p:cNvSpPr txBox="1">
            <a:spLocks/>
          </p:cNvSpPr>
          <p:nvPr/>
        </p:nvSpPr>
        <p:spPr>
          <a:xfrm>
            <a:off x="175900" y="114399"/>
            <a:ext cx="7420599" cy="1031216"/>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nSpc>
                <a:spcPct val="90000"/>
              </a:lnSpc>
            </a:pPr>
            <a:r>
              <a:rPr lang="en-US" sz="4400" dirty="0">
                <a:solidFill>
                  <a:schemeClr val="tx1"/>
                </a:solidFill>
              </a:rPr>
              <a:t>Appreciative Inquiry process </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2186" y="5732660"/>
            <a:ext cx="874192" cy="1137493"/>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7" y="6178555"/>
            <a:ext cx="791146" cy="691598"/>
          </a:xfrm>
          <a:prstGeom prst="rect">
            <a:avLst/>
          </a:prstGeom>
        </p:spPr>
      </p:pic>
      <p:sp>
        <p:nvSpPr>
          <p:cNvPr id="28" name="TextBox 8"/>
          <p:cNvSpPr txBox="1"/>
          <p:nvPr/>
        </p:nvSpPr>
        <p:spPr>
          <a:xfrm>
            <a:off x="1106340" y="6593154"/>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402222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8BE08-D5AA-402F-9593-733587DCCEB0}"/>
              </a:ext>
            </a:extLst>
          </p:cNvPr>
          <p:cNvSpPr>
            <a:spLocks noGrp="1"/>
          </p:cNvSpPr>
          <p:nvPr>
            <p:ph type="title"/>
          </p:nvPr>
        </p:nvSpPr>
        <p:spPr>
          <a:xfrm>
            <a:off x="323528" y="548680"/>
            <a:ext cx="8596411" cy="1325563"/>
          </a:xfrm>
        </p:spPr>
        <p:txBody>
          <a:bodyPr>
            <a:normAutofit/>
          </a:bodyPr>
          <a:lstStyle/>
          <a:p>
            <a:r>
              <a:rPr lang="en-AU" dirty="0"/>
              <a:t>Challenges facing good governance </a:t>
            </a:r>
          </a:p>
        </p:txBody>
      </p:sp>
      <p:graphicFrame>
        <p:nvGraphicFramePr>
          <p:cNvPr id="5" name="Content Placeholder 2">
            <a:extLst>
              <a:ext uri="{FF2B5EF4-FFF2-40B4-BE49-F238E27FC236}">
                <a16:creationId xmlns:a16="http://schemas.microsoft.com/office/drawing/2014/main" xmlns="" id="{7BEF30FC-F555-47D2-829B-6A40C34A1BBB}"/>
              </a:ext>
            </a:extLst>
          </p:cNvPr>
          <p:cNvGraphicFramePr>
            <a:graphicFrameLocks noGrp="1"/>
          </p:cNvGraphicFramePr>
          <p:nvPr>
            <p:ph idx="1"/>
            <p:extLst>
              <p:ext uri="{D42A27DB-BD31-4B8C-83A1-F6EECF244321}">
                <p14:modId xmlns:p14="http://schemas.microsoft.com/office/powerpoint/2010/main" val="610084430"/>
              </p:ext>
            </p:extLst>
          </p:nvPr>
        </p:nvGraphicFramePr>
        <p:xfrm>
          <a:off x="0" y="1545133"/>
          <a:ext cx="8767886" cy="4764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9808" y="5708573"/>
            <a:ext cx="874192" cy="1137493"/>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33" y="6154468"/>
            <a:ext cx="791146" cy="691598"/>
          </a:xfrm>
          <a:prstGeom prst="rect">
            <a:avLst/>
          </a:prstGeom>
        </p:spPr>
      </p:pic>
      <p:sp>
        <p:nvSpPr>
          <p:cNvPr id="7" name="TextBox 8"/>
          <p:cNvSpPr txBox="1"/>
          <p:nvPr/>
        </p:nvSpPr>
        <p:spPr>
          <a:xfrm>
            <a:off x="1189727" y="6569067"/>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26327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82600" y="640080"/>
            <a:ext cx="2322320" cy="5613236"/>
          </a:xfrm>
        </p:spPr>
        <p:txBody>
          <a:bodyPr anchor="ctr">
            <a:normAutofit/>
          </a:bodyPr>
          <a:lstStyle/>
          <a:p>
            <a:r>
              <a:rPr lang="en-AU" sz="3100">
                <a:solidFill>
                  <a:srgbClr val="FFFFFF"/>
                </a:solidFill>
              </a:rPr>
              <a:t>TOKENISM </a:t>
            </a:r>
          </a:p>
        </p:txBody>
      </p:sp>
      <p:sp>
        <p:nvSpPr>
          <p:cNvPr id="3" name="Content Placeholder 2"/>
          <p:cNvSpPr>
            <a:spLocks noGrp="1"/>
          </p:cNvSpPr>
          <p:nvPr>
            <p:ph idx="1"/>
          </p:nvPr>
        </p:nvSpPr>
        <p:spPr>
          <a:xfrm>
            <a:off x="3524863" y="640082"/>
            <a:ext cx="5136536" cy="2484884"/>
          </a:xfrm>
        </p:spPr>
        <p:txBody>
          <a:bodyPr anchor="ctr">
            <a:normAutofit/>
          </a:bodyPr>
          <a:lstStyle/>
          <a:p>
            <a:r>
              <a:rPr lang="en-AU" sz="1700"/>
              <a:t>Symbolic representation and engagement rather than actual inclusiveness… </a:t>
            </a:r>
          </a:p>
          <a:p>
            <a:endParaRPr lang="en-AU" sz="1700"/>
          </a:p>
        </p:txBody>
      </p:sp>
      <p:pic>
        <p:nvPicPr>
          <p:cNvPr id="3074" name="Picture 2" descr="Image result for arnstein 1969"/>
          <p:cNvPicPr>
            <a:picLocks noChangeAspect="1" noChangeArrowheads="1"/>
          </p:cNvPicPr>
          <p:nvPr/>
        </p:nvPicPr>
        <p:blipFill rotWithShape="1">
          <a:blip r:embed="rId3">
            <a:extLst>
              <a:ext uri="{28A0092B-C50C-407E-A947-70E740481C1C}">
                <a14:useLocalDpi xmlns:a14="http://schemas.microsoft.com/office/drawing/2010/main" val="0"/>
              </a:ext>
            </a:extLst>
          </a:blip>
          <a:srcRect l="9305" r="10468" b="3"/>
          <a:stretch/>
        </p:blipFill>
        <p:spPr bwMode="auto">
          <a:xfrm>
            <a:off x="3921376" y="2348880"/>
            <a:ext cx="4343510" cy="3370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9375" y="5689658"/>
            <a:ext cx="874192" cy="11374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35553"/>
            <a:ext cx="791146" cy="691598"/>
          </a:xfrm>
          <a:prstGeom prst="rect">
            <a:avLst/>
          </a:prstGeom>
        </p:spPr>
      </p:pic>
      <p:sp>
        <p:nvSpPr>
          <p:cNvPr id="8" name="TextBox 8"/>
          <p:cNvSpPr txBox="1"/>
          <p:nvPr/>
        </p:nvSpPr>
        <p:spPr>
          <a:xfrm>
            <a:off x="1079294" y="6550152"/>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2877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7A4344-0CF3-49DE-AF80-917484E421BF}"/>
              </a:ext>
            </a:extLst>
          </p:cNvPr>
          <p:cNvSpPr>
            <a:spLocks noGrp="1"/>
          </p:cNvSpPr>
          <p:nvPr>
            <p:ph type="title"/>
          </p:nvPr>
        </p:nvSpPr>
        <p:spPr>
          <a:xfrm>
            <a:off x="628650" y="963877"/>
            <a:ext cx="2620771" cy="4930246"/>
          </a:xfrm>
        </p:spPr>
        <p:txBody>
          <a:bodyPr>
            <a:normAutofit/>
          </a:bodyPr>
          <a:lstStyle/>
          <a:p>
            <a:pPr algn="r"/>
            <a:r>
              <a:rPr lang="en-AU">
                <a:solidFill>
                  <a:schemeClr val="accent1"/>
                </a:solidFill>
              </a:rPr>
              <a:t>Group think </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45C533D-728B-4231-A743-59F7C0975C7C}"/>
              </a:ext>
            </a:extLst>
          </p:cNvPr>
          <p:cNvSpPr>
            <a:spLocks noGrp="1"/>
          </p:cNvSpPr>
          <p:nvPr>
            <p:ph idx="1"/>
          </p:nvPr>
        </p:nvSpPr>
        <p:spPr>
          <a:xfrm>
            <a:off x="3732023" y="963876"/>
            <a:ext cx="4783327" cy="5633475"/>
          </a:xfrm>
        </p:spPr>
        <p:txBody>
          <a:bodyPr anchor="ctr">
            <a:normAutofit/>
          </a:bodyPr>
          <a:lstStyle/>
          <a:p>
            <a:r>
              <a:rPr lang="en-US" sz="2100" dirty="0"/>
              <a:t>When people in a group setting make irrational or non-optimal decisions so as to conform or because dissent is discouraged </a:t>
            </a:r>
          </a:p>
          <a:p>
            <a:endParaRPr lang="en-US" sz="2100" dirty="0"/>
          </a:p>
          <a:p>
            <a:r>
              <a:rPr lang="en-US" sz="2100" dirty="0"/>
              <a:t>Group members may self-censure from expressing doubts and judgments or disagreeing with the consensus. </a:t>
            </a:r>
          </a:p>
          <a:p>
            <a:endParaRPr lang="en-US" sz="2100" dirty="0"/>
          </a:p>
          <a:p>
            <a:r>
              <a:rPr lang="en-US" sz="2100" dirty="0"/>
              <a:t>Group members may also ignore any ethical or moral consequences in order to reach a consensus</a:t>
            </a:r>
            <a:endParaRPr lang="en-AU" sz="21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097" y="5651349"/>
            <a:ext cx="874192" cy="11374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2" y="6097244"/>
            <a:ext cx="791146" cy="691598"/>
          </a:xfrm>
          <a:prstGeom prst="rect">
            <a:avLst/>
          </a:prstGeom>
        </p:spPr>
      </p:pic>
      <p:sp>
        <p:nvSpPr>
          <p:cNvPr id="9" name="TextBox 8"/>
          <p:cNvSpPr txBox="1"/>
          <p:nvPr/>
        </p:nvSpPr>
        <p:spPr>
          <a:xfrm>
            <a:off x="1197016" y="6511843"/>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90075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B336162-B533-4EFE-8BB3-8EBB4A5E3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5842" y="2295280"/>
            <a:ext cx="2774103" cy="2267440"/>
          </a:xfrm>
          <a:solidFill>
            <a:srgbClr val="FFFFFF"/>
          </a:solidFill>
          <a:ln w="25400" cap="sq">
            <a:solidFill>
              <a:srgbClr val="404040"/>
            </a:solidFill>
            <a:miter lim="800000"/>
          </a:ln>
        </p:spPr>
        <p:txBody>
          <a:bodyPr>
            <a:normAutofit fontScale="90000"/>
          </a:bodyPr>
          <a:lstStyle/>
          <a:p>
            <a:pPr algn="ctr"/>
            <a:r>
              <a:rPr lang="en-AU" sz="2800" dirty="0">
                <a:solidFill>
                  <a:srgbClr val="262626"/>
                </a:solidFill>
              </a:rPr>
              <a:t>How do we drive sustainability? </a:t>
            </a:r>
            <a:br>
              <a:rPr lang="en-AU" sz="2800" dirty="0">
                <a:solidFill>
                  <a:srgbClr val="262626"/>
                </a:solidFill>
              </a:rPr>
            </a:br>
            <a:r>
              <a:rPr lang="en-AU" sz="2800" dirty="0">
                <a:solidFill>
                  <a:srgbClr val="262626"/>
                </a:solidFill>
              </a:rPr>
              <a:t>Is it from top down? Or from the bottom up? </a:t>
            </a:r>
          </a:p>
        </p:txBody>
      </p:sp>
      <p:sp>
        <p:nvSpPr>
          <p:cNvPr id="5" name="Content Placeholder 4"/>
          <p:cNvSpPr>
            <a:spLocks noGrp="1"/>
          </p:cNvSpPr>
          <p:nvPr>
            <p:ph idx="1"/>
          </p:nvPr>
        </p:nvSpPr>
        <p:spPr>
          <a:xfrm>
            <a:off x="4572000" y="1196752"/>
            <a:ext cx="4056522" cy="5252722"/>
          </a:xfrm>
        </p:spPr>
        <p:txBody>
          <a:bodyPr anchor="ctr">
            <a:normAutofit/>
          </a:bodyPr>
          <a:lstStyle/>
          <a:p>
            <a:pPr marL="0" lvl="0" indent="0">
              <a:lnSpc>
                <a:spcPct val="90000"/>
              </a:lnSpc>
              <a:buNone/>
            </a:pPr>
            <a:r>
              <a:rPr lang="en-AU" sz="1600" dirty="0"/>
              <a:t>The top-down approach – often starting out as  a command and control governing approach which seeks stakeholder buy in to translate the rhetoric of sustainable tourism into practical, on the ground, outcomes. </a:t>
            </a:r>
          </a:p>
          <a:p>
            <a:pPr marL="0" lvl="0" indent="0">
              <a:lnSpc>
                <a:spcPct val="90000"/>
              </a:lnSpc>
              <a:buNone/>
            </a:pPr>
            <a:endParaRPr lang="en-AU" sz="1600" i="1" dirty="0"/>
          </a:p>
          <a:p>
            <a:pPr marL="0" lvl="0" indent="0">
              <a:lnSpc>
                <a:spcPct val="90000"/>
              </a:lnSpc>
              <a:buNone/>
            </a:pPr>
            <a:endParaRPr lang="en-AU" sz="1600" i="1" dirty="0"/>
          </a:p>
          <a:p>
            <a:pPr marL="0" lvl="0" indent="0">
              <a:lnSpc>
                <a:spcPct val="90000"/>
              </a:lnSpc>
              <a:buNone/>
            </a:pPr>
            <a:r>
              <a:rPr lang="en-AU" sz="1600" i="1" dirty="0"/>
              <a:t>Vs</a:t>
            </a:r>
          </a:p>
          <a:p>
            <a:pPr marL="0" lvl="0" indent="0">
              <a:lnSpc>
                <a:spcPct val="90000"/>
              </a:lnSpc>
              <a:buNone/>
            </a:pPr>
            <a:endParaRPr lang="en-AU" sz="1600" i="1" dirty="0"/>
          </a:p>
          <a:p>
            <a:pPr marL="0" lvl="0" indent="0">
              <a:lnSpc>
                <a:spcPct val="90000"/>
              </a:lnSpc>
              <a:buNone/>
            </a:pPr>
            <a:r>
              <a:rPr lang="en-AU" sz="1600" dirty="0"/>
              <a:t>The bottom up approach - where stakeholders seek to have on-the-ground concerns and actions taken up by policy makers, who are encouraged to consider the social, environmental as well as economic outcomes of their decision-making.</a:t>
            </a:r>
          </a:p>
          <a:p>
            <a:pPr marL="0" lvl="0" indent="0">
              <a:lnSpc>
                <a:spcPct val="90000"/>
              </a:lnSpc>
              <a:buNone/>
            </a:pPr>
            <a:endParaRPr lang="en-AU" sz="1600" dirty="0"/>
          </a:p>
          <a:p>
            <a:pPr marL="0" indent="0">
              <a:lnSpc>
                <a:spcPct val="90000"/>
              </a:lnSpc>
              <a:buNone/>
            </a:pPr>
            <a:r>
              <a:rPr lang="en-AU" sz="1600" dirty="0"/>
              <a:t>				Or meeting in the middle…</a:t>
            </a:r>
          </a:p>
          <a:p>
            <a:pPr marL="0" lvl="0" indent="0">
              <a:lnSpc>
                <a:spcPct val="90000"/>
              </a:lnSpc>
              <a:buNone/>
            </a:pPr>
            <a:endParaRPr lang="en-AU" sz="1600" dirty="0"/>
          </a:p>
          <a:p>
            <a:pPr>
              <a:lnSpc>
                <a:spcPct val="90000"/>
              </a:lnSpc>
            </a:pPr>
            <a:endParaRPr lang="en-AU" sz="1600" dirty="0"/>
          </a:p>
          <a:p>
            <a:pPr>
              <a:lnSpc>
                <a:spcPct val="90000"/>
              </a:lnSpc>
            </a:pPr>
            <a:endParaRPr lang="en-AU" sz="1600" dirty="0"/>
          </a:p>
          <a:p>
            <a:pPr>
              <a:lnSpc>
                <a:spcPct val="90000"/>
              </a:lnSpc>
            </a:pPr>
            <a:endParaRPr lang="en-AU"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3328" y="5723919"/>
            <a:ext cx="874192" cy="11374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36" y="6169814"/>
            <a:ext cx="791146" cy="691598"/>
          </a:xfrm>
          <a:prstGeom prst="rect">
            <a:avLst/>
          </a:prstGeom>
        </p:spPr>
      </p:pic>
      <p:sp>
        <p:nvSpPr>
          <p:cNvPr id="8" name="TextBox 8"/>
          <p:cNvSpPr txBox="1"/>
          <p:nvPr/>
        </p:nvSpPr>
        <p:spPr>
          <a:xfrm>
            <a:off x="1027482" y="6584413"/>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96947400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27C73D5-32C1-44C3-9E32-418425F7FFF9}"/>
              </a:ext>
            </a:extLst>
          </p:cNvPr>
          <p:cNvSpPr>
            <a:spLocks noGrp="1"/>
          </p:cNvSpPr>
          <p:nvPr>
            <p:ph type="title"/>
          </p:nvPr>
        </p:nvSpPr>
        <p:spPr>
          <a:xfrm>
            <a:off x="628650" y="963877"/>
            <a:ext cx="2620771" cy="4930246"/>
          </a:xfrm>
        </p:spPr>
        <p:txBody>
          <a:bodyPr>
            <a:normAutofit/>
          </a:bodyPr>
          <a:lstStyle/>
          <a:p>
            <a:pPr algn="r"/>
            <a:r>
              <a:rPr lang="en-AU" sz="3700">
                <a:solidFill>
                  <a:schemeClr val="accent1"/>
                </a:solidFill>
              </a:rPr>
              <a:t>Skills, knowledge and experience</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0221D04-BB57-4DB3-A336-FDDD3D5114CD}"/>
              </a:ext>
            </a:extLst>
          </p:cNvPr>
          <p:cNvSpPr>
            <a:spLocks noGrp="1"/>
          </p:cNvSpPr>
          <p:nvPr>
            <p:ph idx="1"/>
          </p:nvPr>
        </p:nvSpPr>
        <p:spPr>
          <a:xfrm>
            <a:off x="3770328" y="764704"/>
            <a:ext cx="4783327" cy="5633475"/>
          </a:xfrm>
        </p:spPr>
        <p:txBody>
          <a:bodyPr anchor="ctr">
            <a:normAutofit/>
          </a:bodyPr>
          <a:lstStyle/>
          <a:p>
            <a:pPr marL="0" indent="0">
              <a:lnSpc>
                <a:spcPct val="90000"/>
              </a:lnSpc>
              <a:buNone/>
            </a:pPr>
            <a:r>
              <a:rPr lang="en-AU" sz="1600" dirty="0"/>
              <a:t>The success of both the process and the decisions depends on having representatives of stakeholders with experience, skills and knowledge in carrying out good governance AND sustainable tourism development </a:t>
            </a:r>
          </a:p>
          <a:p>
            <a:pPr marL="0" indent="0">
              <a:lnSpc>
                <a:spcPct val="90000"/>
              </a:lnSpc>
              <a:buNone/>
            </a:pPr>
            <a:endParaRPr lang="en-AU" sz="1600" dirty="0"/>
          </a:p>
          <a:p>
            <a:pPr marL="0" indent="0">
              <a:lnSpc>
                <a:spcPct val="90000"/>
              </a:lnSpc>
              <a:buNone/>
            </a:pPr>
            <a:r>
              <a:rPr lang="en-AU" sz="1600" dirty="0"/>
              <a:t>Three types of knowledge are generally required: </a:t>
            </a:r>
          </a:p>
          <a:p>
            <a:pPr marL="514350" indent="-514350">
              <a:lnSpc>
                <a:spcPct val="90000"/>
              </a:lnSpc>
              <a:buAutoNum type="romanLcParenBoth"/>
            </a:pPr>
            <a:r>
              <a:rPr lang="en-US" sz="1600" i="1" dirty="0"/>
              <a:t>explicit knowledge </a:t>
            </a:r>
            <a:r>
              <a:rPr lang="en-US" sz="1600" dirty="0"/>
              <a:t>– codified knowledge about how collaborations function well, decisions are made, policies are created, etc.; </a:t>
            </a:r>
          </a:p>
          <a:p>
            <a:pPr marL="514350" indent="-514350">
              <a:lnSpc>
                <a:spcPct val="90000"/>
              </a:lnSpc>
              <a:buAutoNum type="romanLcParenBoth"/>
            </a:pPr>
            <a:r>
              <a:rPr lang="en-US" sz="1600" dirty="0"/>
              <a:t>(ii) </a:t>
            </a:r>
            <a:r>
              <a:rPr lang="en-US" sz="1600" i="1" dirty="0"/>
              <a:t>tacit knowledge </a:t>
            </a:r>
            <a:r>
              <a:rPr lang="en-US" sz="1600" dirty="0"/>
              <a:t>– experience-based knowledge about the sustainability issues likely to arise through different tourism development scenarios; </a:t>
            </a:r>
          </a:p>
          <a:p>
            <a:pPr marL="514350" indent="-514350">
              <a:lnSpc>
                <a:spcPct val="90000"/>
              </a:lnSpc>
              <a:buAutoNum type="romanLcParenBoth"/>
            </a:pPr>
            <a:r>
              <a:rPr lang="en-US" sz="1600" dirty="0"/>
              <a:t>(iii) </a:t>
            </a:r>
            <a:r>
              <a:rPr lang="en-US" sz="1600" i="1" dirty="0"/>
              <a:t>embedded knowledge </a:t>
            </a:r>
            <a:r>
              <a:rPr lang="en-US" sz="1600" dirty="0"/>
              <a:t>– knowledge about the type of community concerned, its values and norms. </a:t>
            </a:r>
            <a:endParaRPr lang="en-AU"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9375" y="5661625"/>
            <a:ext cx="874192" cy="11374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7520"/>
            <a:ext cx="791146" cy="691598"/>
          </a:xfrm>
          <a:prstGeom prst="rect">
            <a:avLst/>
          </a:prstGeom>
        </p:spPr>
      </p:pic>
      <p:sp>
        <p:nvSpPr>
          <p:cNvPr id="9" name="TextBox 8"/>
          <p:cNvSpPr txBox="1"/>
          <p:nvPr/>
        </p:nvSpPr>
        <p:spPr>
          <a:xfrm>
            <a:off x="1079294" y="6522119"/>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41575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AU" sz="3200">
                <a:solidFill>
                  <a:srgbClr val="FFFFFF"/>
                </a:solidFill>
              </a:rPr>
              <a:t>Other forms of tourism partnerships </a:t>
            </a:r>
          </a:p>
        </p:txBody>
      </p:sp>
      <p:sp>
        <p:nvSpPr>
          <p:cNvPr id="3" name="Content Placeholder 2"/>
          <p:cNvSpPr>
            <a:spLocks noGrp="1"/>
          </p:cNvSpPr>
          <p:nvPr>
            <p:ph idx="1"/>
          </p:nvPr>
        </p:nvSpPr>
        <p:spPr>
          <a:xfrm>
            <a:off x="3573849" y="804672"/>
            <a:ext cx="5580868" cy="5432640"/>
          </a:xfrm>
        </p:spPr>
        <p:txBody>
          <a:bodyPr anchor="ctr">
            <a:normAutofit/>
          </a:bodyPr>
          <a:lstStyle/>
          <a:p>
            <a:pPr marL="0" indent="0">
              <a:buNone/>
            </a:pPr>
            <a:r>
              <a:rPr lang="en-AU" sz="3000" b="1" dirty="0"/>
              <a:t>Sustainable tourism clusters</a:t>
            </a:r>
          </a:p>
          <a:p>
            <a:pPr marL="0" indent="0">
              <a:buNone/>
            </a:pPr>
            <a:endParaRPr lang="en-AU" sz="3000" b="1" dirty="0"/>
          </a:p>
          <a:p>
            <a:pPr marL="0" indent="0">
              <a:buNone/>
            </a:pPr>
            <a:r>
              <a:rPr lang="en-AU" sz="1700" dirty="0"/>
              <a:t>Can help build that knowledge and experience</a:t>
            </a:r>
          </a:p>
          <a:p>
            <a:pPr marL="0" indent="0">
              <a:buNone/>
            </a:pPr>
            <a:r>
              <a:rPr lang="en-AU" sz="1700" dirty="0"/>
              <a:t>Also useful to generate sustainability-solutions outside the governance context </a:t>
            </a:r>
          </a:p>
          <a:p>
            <a:pPr marL="0" indent="0">
              <a:buNone/>
            </a:pPr>
            <a:endParaRPr lang="en-AU" sz="1700" dirty="0"/>
          </a:p>
          <a:p>
            <a:pPr marL="0" indent="0">
              <a:buNone/>
            </a:pPr>
            <a:r>
              <a:rPr lang="en-AU" sz="1700" dirty="0"/>
              <a:t>Work best when: </a:t>
            </a:r>
          </a:p>
          <a:p>
            <a:pPr lvl="0"/>
            <a:r>
              <a:rPr lang="en-AU" sz="1700" i="1" dirty="0"/>
              <a:t>Strong network ties that facilitate knowledge transfer</a:t>
            </a:r>
          </a:p>
          <a:p>
            <a:pPr lvl="0"/>
            <a:r>
              <a:rPr lang="en-AU" sz="1700" i="1" dirty="0"/>
              <a:t>An openness to new members and a reflexive approach to practice </a:t>
            </a:r>
          </a:p>
          <a:p>
            <a:pPr lvl="0"/>
            <a:r>
              <a:rPr lang="en-AU" sz="1700" i="1" dirty="0"/>
              <a:t>Cross-network interactions that provide members with new knowledge, ideas and technologies </a:t>
            </a:r>
          </a:p>
          <a:p>
            <a:pPr lvl="0"/>
            <a:r>
              <a:rPr lang="en-AU" sz="1700" i="1" dirty="0"/>
              <a:t>A source of learning activities </a:t>
            </a:r>
          </a:p>
          <a:p>
            <a:pPr lvl="0"/>
            <a:r>
              <a:rPr lang="en-AU" sz="1700" i="1" dirty="0"/>
              <a:t>A set of socio-cultural institutions that facilitate learning </a:t>
            </a:r>
          </a:p>
          <a:p>
            <a:pPr marL="0" indent="0">
              <a:buNone/>
            </a:pPr>
            <a:endParaRPr lang="en-AU" sz="17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669" y="5697490"/>
            <a:ext cx="874192" cy="1137493"/>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4" y="6143385"/>
            <a:ext cx="791146" cy="691598"/>
          </a:xfrm>
          <a:prstGeom prst="rect">
            <a:avLst/>
          </a:prstGeom>
        </p:spPr>
      </p:pic>
      <p:sp>
        <p:nvSpPr>
          <p:cNvPr id="38" name="TextBox 8"/>
          <p:cNvSpPr txBox="1"/>
          <p:nvPr/>
        </p:nvSpPr>
        <p:spPr>
          <a:xfrm>
            <a:off x="1132588" y="6557984"/>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72127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008FC14-50EC-456B-88D0-5E4BADA756B9}"/>
              </a:ext>
            </a:extLst>
          </p:cNvPr>
          <p:cNvSpPr>
            <a:spLocks noGrp="1"/>
          </p:cNvSpPr>
          <p:nvPr>
            <p:ph type="title"/>
          </p:nvPr>
        </p:nvSpPr>
        <p:spPr>
          <a:xfrm>
            <a:off x="3288029" y="365125"/>
            <a:ext cx="5373370" cy="1325563"/>
          </a:xfrm>
        </p:spPr>
        <p:txBody>
          <a:bodyPr>
            <a:normAutofit/>
          </a:bodyPr>
          <a:lstStyle/>
          <a:p>
            <a:r>
              <a:rPr lang="en-AU"/>
              <a:t>Definition of governance </a:t>
            </a:r>
          </a:p>
        </p:txBody>
      </p:sp>
      <p:pic>
        <p:nvPicPr>
          <p:cNvPr id="7" name="Graphic 6" descr="Hierarchy">
            <a:extLst>
              <a:ext uri="{FF2B5EF4-FFF2-40B4-BE49-F238E27FC236}">
                <a16:creationId xmlns:a16="http://schemas.microsoft.com/office/drawing/2014/main" xmlns="" id="{B085313D-FA12-4BB8-8022-85BA0C5C03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xmlns="" id="{4BC98441-75B3-4C75-B839-D69EB76599CF}"/>
              </a:ext>
            </a:extLst>
          </p:cNvPr>
          <p:cNvSpPr>
            <a:spLocks noGrp="1"/>
          </p:cNvSpPr>
          <p:nvPr>
            <p:ph idx="1"/>
          </p:nvPr>
        </p:nvSpPr>
        <p:spPr>
          <a:xfrm>
            <a:off x="3290636" y="2022601"/>
            <a:ext cx="5370763" cy="4154361"/>
          </a:xfrm>
        </p:spPr>
        <p:txBody>
          <a:bodyPr>
            <a:normAutofit/>
          </a:bodyPr>
          <a:lstStyle/>
          <a:p>
            <a:pPr marL="0" indent="0">
              <a:buNone/>
            </a:pPr>
            <a:r>
              <a:rPr lang="en-US" sz="1700"/>
              <a:t>The Australian Governance Institute defines it in these terms:</a:t>
            </a:r>
          </a:p>
          <a:p>
            <a:pPr marL="0" indent="0">
              <a:buNone/>
            </a:pPr>
            <a:endParaRPr lang="en-US" sz="1700"/>
          </a:p>
          <a:p>
            <a:r>
              <a:rPr lang="en-US" sz="1700" i="1"/>
              <a:t>Governance encompasses the system by which a state or organisation is controlled and operates, and the mechanisms by which it, and its people, are held to account. Ethics, risk management, compliance and administration are all elements of governance.</a:t>
            </a:r>
            <a:endParaRPr lang="en-US" sz="1700"/>
          </a:p>
          <a:p>
            <a:endParaRPr lang="en-AU" sz="170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1032" y="5731067"/>
            <a:ext cx="874192" cy="113749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040" y="6176962"/>
            <a:ext cx="791146" cy="691598"/>
          </a:xfrm>
          <a:prstGeom prst="rect">
            <a:avLst/>
          </a:prstGeom>
        </p:spPr>
      </p:pic>
      <p:sp>
        <p:nvSpPr>
          <p:cNvPr id="10" name="TextBox 8"/>
          <p:cNvSpPr txBox="1"/>
          <p:nvPr/>
        </p:nvSpPr>
        <p:spPr>
          <a:xfrm>
            <a:off x="1065186" y="6591561"/>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7436662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AU" sz="2800">
                <a:solidFill>
                  <a:schemeClr val="accent1"/>
                </a:solidFill>
              </a:rPr>
              <a:t>Where has “governance” come from? </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84460" y="1052736"/>
            <a:ext cx="5136011" cy="5485224"/>
          </a:xfrm>
        </p:spPr>
        <p:txBody>
          <a:bodyPr anchor="ctr">
            <a:normAutofit fontScale="70000" lnSpcReduction="20000"/>
          </a:bodyPr>
          <a:lstStyle/>
          <a:p>
            <a:pPr marL="0" indent="0">
              <a:lnSpc>
                <a:spcPct val="90000"/>
              </a:lnSpc>
              <a:buNone/>
            </a:pPr>
            <a:r>
              <a:rPr lang="en-AU" sz="2000" dirty="0"/>
              <a:t>In “New Right”, corporatist or neo-conservative agenda, who looks out for public good?  </a:t>
            </a:r>
          </a:p>
          <a:p>
            <a:pPr>
              <a:lnSpc>
                <a:spcPct val="90000"/>
              </a:lnSpc>
            </a:pPr>
            <a:endParaRPr lang="en-AU" sz="2000" dirty="0"/>
          </a:p>
          <a:p>
            <a:pPr marL="0" indent="0">
              <a:lnSpc>
                <a:spcPct val="90000"/>
              </a:lnSpc>
              <a:buNone/>
            </a:pPr>
            <a:r>
              <a:rPr lang="en-AU" sz="2000" dirty="0"/>
              <a:t>Governance is a stakeholder partnerships approach for decision-making where public good is involved. </a:t>
            </a:r>
          </a:p>
          <a:p>
            <a:pPr marL="0" indent="0">
              <a:lnSpc>
                <a:spcPct val="90000"/>
              </a:lnSpc>
              <a:buNone/>
            </a:pPr>
            <a:endParaRPr lang="en-AU" sz="2000" dirty="0"/>
          </a:p>
          <a:p>
            <a:pPr marL="0" indent="0">
              <a:lnSpc>
                <a:spcPct val="90000"/>
              </a:lnSpc>
              <a:buNone/>
            </a:pPr>
            <a:endParaRPr lang="en-AU" sz="2000" dirty="0"/>
          </a:p>
          <a:p>
            <a:pPr marL="0" indent="0">
              <a:lnSpc>
                <a:spcPct val="90000"/>
              </a:lnSpc>
              <a:buNone/>
            </a:pPr>
            <a:r>
              <a:rPr lang="en-AU" sz="2000" dirty="0"/>
              <a:t>Stakeholders in sustainable tourism development include: </a:t>
            </a:r>
          </a:p>
          <a:p>
            <a:pPr marL="0" indent="0">
              <a:lnSpc>
                <a:spcPct val="90000"/>
              </a:lnSpc>
              <a:buNone/>
            </a:pPr>
            <a:endParaRPr lang="en-AU" sz="2000" dirty="0"/>
          </a:p>
          <a:p>
            <a:r>
              <a:rPr lang="en-US" sz="1800" dirty="0"/>
              <a:t>national governments;</a:t>
            </a:r>
          </a:p>
          <a:p>
            <a:r>
              <a:rPr lang="en-US" sz="1800" dirty="0"/>
              <a:t>local governments with specific competence in tourism matters;</a:t>
            </a:r>
          </a:p>
          <a:p>
            <a:r>
              <a:rPr lang="en-US" sz="1800" dirty="0"/>
              <a:t>tourism establishments and tourism enterprises, including their associations;</a:t>
            </a:r>
          </a:p>
          <a:p>
            <a:r>
              <a:rPr lang="en-US" sz="1800" dirty="0"/>
              <a:t>institutions engaged in financing tourism projects;</a:t>
            </a:r>
          </a:p>
          <a:p>
            <a:r>
              <a:rPr lang="en-US" sz="1800" dirty="0"/>
              <a:t>tourism employees, tourism professionals and tourism consultants;</a:t>
            </a:r>
          </a:p>
          <a:p>
            <a:r>
              <a:rPr lang="en-US" sz="1800" dirty="0"/>
              <a:t>trade unions of tourism employees;</a:t>
            </a:r>
          </a:p>
          <a:p>
            <a:r>
              <a:rPr lang="en-US" sz="1800" dirty="0"/>
              <a:t>tourism education and training centers;</a:t>
            </a:r>
          </a:p>
          <a:p>
            <a:r>
              <a:rPr lang="en-US" sz="1800" dirty="0" err="1"/>
              <a:t>travellers</a:t>
            </a:r>
            <a:r>
              <a:rPr lang="en-US" sz="1800" dirty="0"/>
              <a:t>, including business </a:t>
            </a:r>
            <a:r>
              <a:rPr lang="en-US" sz="1800" dirty="0" err="1"/>
              <a:t>travellers</a:t>
            </a:r>
            <a:r>
              <a:rPr lang="en-US" sz="1800" dirty="0"/>
              <a:t>, and visitors to tourism destinations, sites and attractions;</a:t>
            </a:r>
          </a:p>
          <a:p>
            <a:r>
              <a:rPr lang="en-US" sz="1800" dirty="0"/>
              <a:t>local populations and host communities at tourism destinations through their representatives;</a:t>
            </a:r>
          </a:p>
          <a:p>
            <a:r>
              <a:rPr lang="en-US" sz="1800" dirty="0"/>
              <a:t>other juridical and natural persons having stakes in tourism development including non-governmental organizations specializing in tourism and directly involved in tourism projects and the supply of tourism services.</a:t>
            </a:r>
          </a:p>
          <a:p>
            <a:pPr marL="0" indent="0">
              <a:lnSpc>
                <a:spcPct val="90000"/>
              </a:lnSpc>
              <a:buNone/>
            </a:pPr>
            <a:endParaRPr lang="en-AU" sz="1500" dirty="0"/>
          </a:p>
          <a:p>
            <a:pPr marL="0" indent="0">
              <a:lnSpc>
                <a:spcPct val="90000"/>
              </a:lnSpc>
              <a:buNone/>
            </a:pPr>
            <a:r>
              <a:rPr lang="en-AU" sz="1500" dirty="0"/>
              <a:t>(according to the UNWTO) </a:t>
            </a:r>
          </a:p>
          <a:p>
            <a:pPr marL="0" indent="0">
              <a:lnSpc>
                <a:spcPct val="90000"/>
              </a:lnSpc>
              <a:buNone/>
            </a:pPr>
            <a:endParaRPr lang="en-AU" sz="1500" dirty="0"/>
          </a:p>
          <a:p>
            <a:pPr marL="0" lvl="0" indent="0">
              <a:lnSpc>
                <a:spcPct val="90000"/>
              </a:lnSpc>
              <a:buNone/>
            </a:pPr>
            <a:endParaRPr lang="en-AU" sz="1500" dirty="0"/>
          </a:p>
          <a:p>
            <a:pPr marL="0" lvl="0" indent="0">
              <a:lnSpc>
                <a:spcPct val="90000"/>
              </a:lnSpc>
              <a:buNone/>
            </a:pPr>
            <a:endParaRPr lang="en-AU" sz="15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69" y="5746266"/>
            <a:ext cx="874192" cy="11374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6192161"/>
            <a:ext cx="791146" cy="691598"/>
          </a:xfrm>
          <a:prstGeom prst="rect">
            <a:avLst/>
          </a:prstGeom>
        </p:spPr>
      </p:pic>
      <p:sp>
        <p:nvSpPr>
          <p:cNvPr id="9" name="TextBox 8"/>
          <p:cNvSpPr txBox="1"/>
          <p:nvPr/>
        </p:nvSpPr>
        <p:spPr>
          <a:xfrm>
            <a:off x="1024223" y="6606760"/>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53368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5ED79AA-7A14-4CF5-B0CC-216455AD349C}"/>
              </a:ext>
            </a:extLst>
          </p:cNvPr>
          <p:cNvSpPr>
            <a:spLocks noGrp="1"/>
          </p:cNvSpPr>
          <p:nvPr>
            <p:ph type="title"/>
          </p:nvPr>
        </p:nvSpPr>
        <p:spPr>
          <a:xfrm>
            <a:off x="647271" y="1012004"/>
            <a:ext cx="2562119" cy="4795408"/>
          </a:xfrm>
        </p:spPr>
        <p:txBody>
          <a:bodyPr>
            <a:normAutofit/>
          </a:bodyPr>
          <a:lstStyle/>
          <a:p>
            <a:r>
              <a:rPr lang="en-AU" sz="3400">
                <a:solidFill>
                  <a:srgbClr val="FFFFFF"/>
                </a:solidFill>
              </a:rPr>
              <a:t>3 Principles of good governance</a:t>
            </a:r>
          </a:p>
        </p:txBody>
      </p:sp>
      <p:graphicFrame>
        <p:nvGraphicFramePr>
          <p:cNvPr id="5" name="Content Placeholder 2">
            <a:extLst>
              <a:ext uri="{FF2B5EF4-FFF2-40B4-BE49-F238E27FC236}">
                <a16:creationId xmlns:a16="http://schemas.microsoft.com/office/drawing/2014/main" xmlns="" id="{081B7D8E-1E77-42CC-907B-9EB114646070}"/>
              </a:ext>
            </a:extLst>
          </p:cNvPr>
          <p:cNvGraphicFramePr>
            <a:graphicFrameLocks noGrp="1"/>
          </p:cNvGraphicFramePr>
          <p:nvPr>
            <p:ph idx="1"/>
            <p:extLst>
              <p:ext uri="{D42A27DB-BD31-4B8C-83A1-F6EECF244321}">
                <p14:modId xmlns:p14="http://schemas.microsoft.com/office/powerpoint/2010/main" val="288333533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8690" y="5742765"/>
            <a:ext cx="874192" cy="113749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698" y="6188660"/>
            <a:ext cx="791146" cy="691598"/>
          </a:xfrm>
          <a:prstGeom prst="rect">
            <a:avLst/>
          </a:prstGeom>
        </p:spPr>
      </p:pic>
      <p:sp>
        <p:nvSpPr>
          <p:cNvPr id="8" name="TextBox 8"/>
          <p:cNvSpPr txBox="1"/>
          <p:nvPr/>
        </p:nvSpPr>
        <p:spPr>
          <a:xfrm>
            <a:off x="1042844" y="6603259"/>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98346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69" y="5720507"/>
            <a:ext cx="874192" cy="1137493"/>
          </a:xfrm>
          <a:prstGeom prst="rect">
            <a:avLst/>
          </a:prstGeom>
        </p:spPr>
      </p:pic>
      <p:sp>
        <p:nvSpPr>
          <p:cNvPr id="10"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42EBE6E-6DFD-43D9-B839-30699341511A}"/>
              </a:ext>
            </a:extLst>
          </p:cNvPr>
          <p:cNvSpPr>
            <a:spLocks noGrp="1"/>
          </p:cNvSpPr>
          <p:nvPr>
            <p:ph type="title"/>
          </p:nvPr>
        </p:nvSpPr>
        <p:spPr>
          <a:xfrm>
            <a:off x="628650" y="811161"/>
            <a:ext cx="2501695" cy="5403370"/>
          </a:xfrm>
        </p:spPr>
        <p:txBody>
          <a:bodyPr>
            <a:normAutofit/>
          </a:bodyPr>
          <a:lstStyle/>
          <a:p>
            <a:r>
              <a:rPr lang="en-AU" sz="3100" dirty="0">
                <a:solidFill>
                  <a:srgbClr val="FFFFFF"/>
                </a:solidFill>
              </a:rPr>
              <a:t>Starting the governance process –</a:t>
            </a:r>
            <a:br>
              <a:rPr lang="en-AU" sz="3100" dirty="0">
                <a:solidFill>
                  <a:srgbClr val="FFFFFF"/>
                </a:solidFill>
              </a:rPr>
            </a:br>
            <a:r>
              <a:rPr lang="en-AU" sz="3100" dirty="0">
                <a:solidFill>
                  <a:srgbClr val="FFFFFF"/>
                </a:solidFill>
              </a:rPr>
              <a:t>basic questions to be addressed  </a:t>
            </a: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803FF4F8-94E3-4F0F-8862-43E3290FC638}"/>
              </a:ext>
            </a:extLst>
          </p:cNvPr>
          <p:cNvGraphicFramePr>
            <a:graphicFrameLocks noGrp="1"/>
          </p:cNvGraphicFramePr>
          <p:nvPr>
            <p:ph idx="1"/>
            <p:extLst>
              <p:ext uri="{D42A27DB-BD31-4B8C-83A1-F6EECF244321}">
                <p14:modId xmlns:p14="http://schemas.microsoft.com/office/powerpoint/2010/main" val="2646171392"/>
              </p:ext>
            </p:extLst>
          </p:nvPr>
        </p:nvGraphicFramePr>
        <p:xfrm>
          <a:off x="4119369" y="1412776"/>
          <a:ext cx="47788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077" y="6166402"/>
            <a:ext cx="791146" cy="691598"/>
          </a:xfrm>
          <a:prstGeom prst="rect">
            <a:avLst/>
          </a:prstGeom>
        </p:spPr>
      </p:pic>
      <p:sp>
        <p:nvSpPr>
          <p:cNvPr id="8" name="TextBox 8"/>
          <p:cNvSpPr txBox="1"/>
          <p:nvPr/>
        </p:nvSpPr>
        <p:spPr>
          <a:xfrm>
            <a:off x="1024223" y="6581001"/>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39552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2CB84A1-922D-44BA-B3DE-A2F7CCD61757}"/>
              </a:ext>
            </a:extLst>
          </p:cNvPr>
          <p:cNvSpPr>
            <a:spLocks noGrp="1"/>
          </p:cNvSpPr>
          <p:nvPr>
            <p:ph type="title"/>
          </p:nvPr>
        </p:nvSpPr>
        <p:spPr>
          <a:xfrm>
            <a:off x="628650" y="811161"/>
            <a:ext cx="2501695" cy="5403370"/>
          </a:xfrm>
        </p:spPr>
        <p:txBody>
          <a:bodyPr>
            <a:normAutofit/>
          </a:bodyPr>
          <a:lstStyle/>
          <a:p>
            <a:r>
              <a:rPr lang="en-AU" sz="3100">
                <a:solidFill>
                  <a:srgbClr val="FFFFFF"/>
                </a:solidFill>
              </a:rPr>
              <a:t>Stages in governance </a:t>
            </a: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D50FC7F1-EA4B-4696-8361-7CDC19B02A2D}"/>
              </a:ext>
            </a:extLst>
          </p:cNvPr>
          <p:cNvGraphicFramePr>
            <a:graphicFrameLocks noGrp="1"/>
          </p:cNvGraphicFramePr>
          <p:nvPr>
            <p:ph idx="1"/>
            <p:extLst>
              <p:ext uri="{D42A27DB-BD31-4B8C-83A1-F6EECF244321}">
                <p14:modId xmlns:p14="http://schemas.microsoft.com/office/powerpoint/2010/main" val="1897766175"/>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0069" y="5720507"/>
            <a:ext cx="874192" cy="113749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077" y="6166402"/>
            <a:ext cx="791146" cy="691598"/>
          </a:xfrm>
          <a:prstGeom prst="rect">
            <a:avLst/>
          </a:prstGeom>
        </p:spPr>
      </p:pic>
      <p:sp>
        <p:nvSpPr>
          <p:cNvPr id="8" name="TextBox 8"/>
          <p:cNvSpPr txBox="1"/>
          <p:nvPr/>
        </p:nvSpPr>
        <p:spPr>
          <a:xfrm>
            <a:off x="1024223" y="6581001"/>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32208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1C7C3A2-C71C-4B0A-8B8D-F3F9BAFE6CF5}"/>
              </a:ext>
            </a:extLst>
          </p:cNvPr>
          <p:cNvSpPr>
            <a:spLocks noGrp="1"/>
          </p:cNvSpPr>
          <p:nvPr>
            <p:ph type="title"/>
          </p:nvPr>
        </p:nvSpPr>
        <p:spPr>
          <a:xfrm>
            <a:off x="628650" y="811161"/>
            <a:ext cx="2501695" cy="5403370"/>
          </a:xfrm>
        </p:spPr>
        <p:txBody>
          <a:bodyPr>
            <a:normAutofit/>
          </a:bodyPr>
          <a:lstStyle/>
          <a:p>
            <a:r>
              <a:rPr lang="en-AU" sz="2800">
                <a:solidFill>
                  <a:srgbClr val="FFFFFF"/>
                </a:solidFill>
              </a:rPr>
              <a:t>Additional requirements to reach socially responsible action</a:t>
            </a: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866640E8-44EB-47F9-B0FA-0D94DC9086D0}"/>
              </a:ext>
            </a:extLst>
          </p:cNvPr>
          <p:cNvGraphicFramePr>
            <a:graphicFrameLocks noGrp="1"/>
          </p:cNvGraphicFramePr>
          <p:nvPr>
            <p:ph idx="1"/>
            <p:extLst>
              <p:ext uri="{D42A27DB-BD31-4B8C-83A1-F6EECF244321}">
                <p14:modId xmlns:p14="http://schemas.microsoft.com/office/powerpoint/2010/main" val="2708753147"/>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0069" y="5720507"/>
            <a:ext cx="874192" cy="113749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40" y="6166402"/>
            <a:ext cx="791146" cy="691598"/>
          </a:xfrm>
          <a:prstGeom prst="rect">
            <a:avLst/>
          </a:prstGeom>
        </p:spPr>
      </p:pic>
      <p:sp>
        <p:nvSpPr>
          <p:cNvPr id="8" name="TextBox 8"/>
          <p:cNvSpPr txBox="1"/>
          <p:nvPr/>
        </p:nvSpPr>
        <p:spPr>
          <a:xfrm>
            <a:off x="1024223" y="6581001"/>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274327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412488"/>
            <a:ext cx="2174391" cy="4363844"/>
          </a:xfrm>
        </p:spPr>
        <p:txBody>
          <a:bodyPr anchor="t">
            <a:normAutofit/>
          </a:bodyPr>
          <a:lstStyle/>
          <a:p>
            <a:r>
              <a:rPr lang="en-AU" sz="3200">
                <a:solidFill>
                  <a:srgbClr val="FFFFFF"/>
                </a:solidFill>
              </a:rPr>
              <a:t>Benefits 	   &amp;	 	Costs </a:t>
            </a:r>
          </a:p>
        </p:txBody>
      </p:sp>
      <p:sp>
        <p:nvSpPr>
          <p:cNvPr id="4" name="Content Placeholder 3"/>
          <p:cNvSpPr>
            <a:spLocks noGrp="1"/>
          </p:cNvSpPr>
          <p:nvPr>
            <p:ph sz="half" idx="1"/>
          </p:nvPr>
        </p:nvSpPr>
        <p:spPr>
          <a:xfrm>
            <a:off x="3285641" y="1412489"/>
            <a:ext cx="2570462" cy="4363844"/>
          </a:xfrm>
        </p:spPr>
        <p:txBody>
          <a:bodyPr>
            <a:normAutofit/>
          </a:bodyPr>
          <a:lstStyle/>
          <a:p>
            <a:r>
              <a:rPr lang="en-AU" sz="1700" dirty="0"/>
              <a:t>Supports democracy </a:t>
            </a:r>
          </a:p>
          <a:p>
            <a:r>
              <a:rPr lang="en-AU" sz="1700" dirty="0"/>
              <a:t>Accesses those who will introduce change </a:t>
            </a:r>
          </a:p>
          <a:p>
            <a:r>
              <a:rPr lang="en-AU" sz="1700" dirty="0"/>
              <a:t>Increases support for implementation </a:t>
            </a:r>
          </a:p>
          <a:p>
            <a:r>
              <a:rPr lang="en-AU" sz="1700" dirty="0"/>
              <a:t>Pools knowledge and resources </a:t>
            </a:r>
          </a:p>
          <a:p>
            <a:r>
              <a:rPr lang="en-AU" sz="1700" dirty="0"/>
              <a:t>Recognises non-economic values </a:t>
            </a:r>
          </a:p>
          <a:p>
            <a:r>
              <a:rPr lang="en-AU" sz="1700" dirty="0"/>
              <a:t>More flexible, sensitive solutions </a:t>
            </a:r>
          </a:p>
        </p:txBody>
      </p:sp>
      <p:cxnSp>
        <p:nvCxnSpPr>
          <p:cNvPr id="12" name="Straight Connector 11">
            <a:extLst>
              <a:ext uri="{FF2B5EF4-FFF2-40B4-BE49-F238E27FC236}">
                <a16:creationId xmlns:a16="http://schemas.microsoft.com/office/drawing/2014/main" xmlns=""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2"/>
          </p:nvPr>
        </p:nvSpPr>
        <p:spPr>
          <a:xfrm>
            <a:off x="6228185" y="1412489"/>
            <a:ext cx="2808308" cy="4363844"/>
          </a:xfrm>
        </p:spPr>
        <p:txBody>
          <a:bodyPr>
            <a:normAutofit/>
          </a:bodyPr>
          <a:lstStyle/>
          <a:p>
            <a:r>
              <a:rPr lang="en-AU" sz="1700" dirty="0"/>
              <a:t>Limited representation</a:t>
            </a:r>
          </a:p>
          <a:p>
            <a:r>
              <a:rPr lang="en-AU" sz="1700" dirty="0"/>
              <a:t>Conflict vs collaboration</a:t>
            </a:r>
          </a:p>
          <a:p>
            <a:r>
              <a:rPr lang="en-AU" sz="1700" dirty="0"/>
              <a:t>Usually under-resourced</a:t>
            </a:r>
          </a:p>
          <a:p>
            <a:r>
              <a:rPr lang="en-AU" sz="1700" dirty="0"/>
              <a:t>Blurred accountability</a:t>
            </a:r>
          </a:p>
          <a:p>
            <a:r>
              <a:rPr lang="en-AU" sz="1700" dirty="0"/>
              <a:t>Uncertainty around outcomes </a:t>
            </a:r>
          </a:p>
          <a:p>
            <a:r>
              <a:rPr lang="en-AU" sz="1700" dirty="0"/>
              <a:t>Disclosure of confidential commercial info. </a:t>
            </a:r>
          </a:p>
          <a:p>
            <a:r>
              <a:rPr lang="en-AU" sz="1700" dirty="0"/>
              <a:t>Time consuming and costly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8909" y="5720507"/>
            <a:ext cx="874192" cy="11374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6402"/>
            <a:ext cx="791146" cy="691598"/>
          </a:xfrm>
          <a:prstGeom prst="rect">
            <a:avLst/>
          </a:prstGeom>
        </p:spPr>
      </p:pic>
      <p:sp>
        <p:nvSpPr>
          <p:cNvPr id="9" name="TextBox 8"/>
          <p:cNvSpPr txBox="1"/>
          <p:nvPr/>
        </p:nvSpPr>
        <p:spPr>
          <a:xfrm>
            <a:off x="1083063" y="6581001"/>
            <a:ext cx="481106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 Alexandra</a:t>
            </a:r>
            <a:r>
              <a:rPr lang="en-US" sz="1200" baseline="0" dirty="0" smtClean="0"/>
              <a:t> Coghlan 2019 </a:t>
            </a:r>
            <a:r>
              <a:rPr lang="en-US" sz="1200" i="1" dirty="0" smtClean="0"/>
              <a:t>Introduction</a:t>
            </a:r>
            <a:r>
              <a:rPr lang="en-US" sz="1200" i="1" baseline="0" dirty="0" smtClean="0"/>
              <a:t> to Sustainable </a:t>
            </a:r>
            <a:r>
              <a:rPr lang="en-US" sz="1200" i="1" dirty="0" smtClean="0"/>
              <a:t>Tourism</a:t>
            </a:r>
            <a:endParaRPr lang="en-US" sz="1200" i="1" dirty="0"/>
          </a:p>
        </p:txBody>
      </p:sp>
    </p:spTree>
    <p:extLst>
      <p:ext uri="{BB962C8B-B14F-4D97-AF65-F5344CB8AC3E}">
        <p14:creationId xmlns:p14="http://schemas.microsoft.com/office/powerpoint/2010/main" val="1548103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Arial Rounded MT Bold"/>
        <a:ea typeface=""/>
        <a:cs typeface=""/>
      </a:majorFont>
      <a:minorFont>
        <a:latin typeface="Arial Rounded MT Bold"/>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1196</Words>
  <Application>Microsoft Office PowerPoint</Application>
  <PresentationFormat>On-screen Show (4:3)</PresentationFormat>
  <Paragraphs>168</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Times New Roman</vt:lpstr>
      <vt:lpstr>Default Theme</vt:lpstr>
      <vt:lpstr>GOVERNANCE For sustainable tourism</vt:lpstr>
      <vt:lpstr>How do we drive sustainability?  Is it from top down? Or from the bottom up? </vt:lpstr>
      <vt:lpstr>Definition of governance </vt:lpstr>
      <vt:lpstr>Where has “governance” come from? </vt:lpstr>
      <vt:lpstr>3 Principles of good governance</vt:lpstr>
      <vt:lpstr>Starting the governance process – basic questions to be addressed  </vt:lpstr>
      <vt:lpstr>Stages in governance </vt:lpstr>
      <vt:lpstr>Additional requirements to reach socially responsible action</vt:lpstr>
      <vt:lpstr>Benefits     &amp;   Costs </vt:lpstr>
      <vt:lpstr>UNESCO tourism planning</vt:lpstr>
      <vt:lpstr>Some techniques for working with stakeholders </vt:lpstr>
      <vt:lpstr>Interest-based negotiations</vt:lpstr>
      <vt:lpstr>Moving from “positions” to “interests”</vt:lpstr>
      <vt:lpstr>An example in practice </vt:lpstr>
      <vt:lpstr>Appreciative Inquiry </vt:lpstr>
      <vt:lpstr>PowerPoint Presentation</vt:lpstr>
      <vt:lpstr>Challenges facing good governance </vt:lpstr>
      <vt:lpstr>TOKENISM </vt:lpstr>
      <vt:lpstr>Group think </vt:lpstr>
      <vt:lpstr>Skills, knowledge and experience</vt:lpstr>
      <vt:lpstr>Other forms of tourism partnerships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For sustainable tourism</dc:title>
  <dc:creator>Alexandra Coghlan</dc:creator>
  <cp:lastModifiedBy>Sally North</cp:lastModifiedBy>
  <cp:revision>2</cp:revision>
  <dcterms:created xsi:type="dcterms:W3CDTF">2019-08-20T02:33:08Z</dcterms:created>
  <dcterms:modified xsi:type="dcterms:W3CDTF">2019-09-18T13:23:02Z</dcterms:modified>
</cp:coreProperties>
</file>